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336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>
        <p:scale>
          <a:sx n="63" d="100"/>
          <a:sy n="63" d="100"/>
        </p:scale>
        <p:origin x="976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680CBC-25F6-476F-BA2B-7930A358E4E4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818264-310F-4C75-B2F9-69B1391FA0C1}">
      <dgm:prSet/>
      <dgm:spPr/>
      <dgm:t>
        <a:bodyPr/>
        <a:lstStyle/>
        <a:p>
          <a:r>
            <a:rPr lang="en-US" dirty="0"/>
            <a:t>SpaceX REST API endpoint</a:t>
          </a:r>
        </a:p>
      </dgm:t>
    </dgm:pt>
    <dgm:pt modelId="{05BCAF6C-AC98-44F2-99F1-7D9A3717BEC7}" type="parTrans" cxnId="{446B033F-8141-4311-8CBC-623ADB67909A}">
      <dgm:prSet/>
      <dgm:spPr/>
      <dgm:t>
        <a:bodyPr/>
        <a:lstStyle/>
        <a:p>
          <a:endParaRPr lang="en-US"/>
        </a:p>
      </dgm:t>
    </dgm:pt>
    <dgm:pt modelId="{114AD60D-093A-4A07-9ECA-3A2983A8A6F7}" type="sibTrans" cxnId="{446B033F-8141-4311-8CBC-623ADB67909A}">
      <dgm:prSet/>
      <dgm:spPr/>
      <dgm:t>
        <a:bodyPr/>
        <a:lstStyle/>
        <a:p>
          <a:endParaRPr lang="en-US"/>
        </a:p>
      </dgm:t>
    </dgm:pt>
    <dgm:pt modelId="{6850BADB-70DC-457D-8746-F33AB243E8FC}">
      <dgm:prSet/>
      <dgm:spPr/>
      <dgm:t>
        <a:bodyPr/>
        <a:lstStyle/>
        <a:p>
          <a:r>
            <a:rPr lang="en-US" dirty="0"/>
            <a:t>Get request using the requests library</a:t>
          </a:r>
        </a:p>
      </dgm:t>
    </dgm:pt>
    <dgm:pt modelId="{26FFF20A-7760-4963-A65A-156742356663}" type="parTrans" cxnId="{2602D5F6-E36F-4B9A-8FC1-CD828EE787EE}">
      <dgm:prSet/>
      <dgm:spPr/>
      <dgm:t>
        <a:bodyPr/>
        <a:lstStyle/>
        <a:p>
          <a:endParaRPr lang="en-US"/>
        </a:p>
      </dgm:t>
    </dgm:pt>
    <dgm:pt modelId="{5F0373AC-EBBF-4EB0-9672-39A775C904FC}" type="sibTrans" cxnId="{2602D5F6-E36F-4B9A-8FC1-CD828EE787EE}">
      <dgm:prSet/>
      <dgm:spPr/>
      <dgm:t>
        <a:bodyPr/>
        <a:lstStyle/>
        <a:p>
          <a:endParaRPr lang="en-US"/>
        </a:p>
      </dgm:t>
    </dgm:pt>
    <dgm:pt modelId="{A982C6CD-1304-41B7-A7E7-822D46EABE10}">
      <dgm:prSet/>
      <dgm:spPr/>
      <dgm:t>
        <a:bodyPr/>
        <a:lstStyle/>
        <a:p>
          <a:r>
            <a:rPr lang="en-US" dirty="0"/>
            <a:t>Get past launch data as JSON objects</a:t>
          </a:r>
        </a:p>
      </dgm:t>
    </dgm:pt>
    <dgm:pt modelId="{1C2235EB-D30D-4EAF-B810-69A8B5199703}" type="parTrans" cxnId="{1B0F8EA6-C631-4FDD-9D2C-DE37623DF2F5}">
      <dgm:prSet/>
      <dgm:spPr/>
      <dgm:t>
        <a:bodyPr/>
        <a:lstStyle/>
        <a:p>
          <a:endParaRPr lang="en-US"/>
        </a:p>
      </dgm:t>
    </dgm:pt>
    <dgm:pt modelId="{5A90B50D-ED5F-4E16-8AD4-A85D3C0C5193}" type="sibTrans" cxnId="{1B0F8EA6-C631-4FDD-9D2C-DE37623DF2F5}">
      <dgm:prSet/>
      <dgm:spPr/>
      <dgm:t>
        <a:bodyPr/>
        <a:lstStyle/>
        <a:p>
          <a:endParaRPr lang="en-US"/>
        </a:p>
      </dgm:t>
    </dgm:pt>
    <dgm:pt modelId="{1BE81DB6-EF51-4021-BD5F-39F1EC2FECC0}">
      <dgm:prSet/>
      <dgm:spPr/>
      <dgm:t>
        <a:bodyPr/>
        <a:lstStyle/>
        <a:p>
          <a:r>
            <a:rPr lang="en-US" dirty="0"/>
            <a:t>Convert JSON to a data frame</a:t>
          </a:r>
        </a:p>
      </dgm:t>
    </dgm:pt>
    <dgm:pt modelId="{F7F63F48-7102-42CF-B86A-F7C16EAC9EEB}" type="parTrans" cxnId="{4863E9FA-1881-48A9-8387-4282D85F55D8}">
      <dgm:prSet/>
      <dgm:spPr/>
      <dgm:t>
        <a:bodyPr/>
        <a:lstStyle/>
        <a:p>
          <a:endParaRPr lang="en-US"/>
        </a:p>
      </dgm:t>
    </dgm:pt>
    <dgm:pt modelId="{B71752DA-253C-4111-8144-7E057BE1C1F3}" type="sibTrans" cxnId="{4863E9FA-1881-48A9-8387-4282D85F55D8}">
      <dgm:prSet/>
      <dgm:spPr/>
      <dgm:t>
        <a:bodyPr/>
        <a:lstStyle/>
        <a:p>
          <a:endParaRPr lang="en-US"/>
        </a:p>
      </dgm:t>
    </dgm:pt>
    <dgm:pt modelId="{D3120805-0E96-44DF-8094-7221CFE952EC}">
      <dgm:prSet/>
      <dgm:spPr/>
      <dgm:t>
        <a:bodyPr/>
        <a:lstStyle/>
        <a:p>
          <a:r>
            <a:rPr lang="en-US" dirty="0"/>
            <a:t>Web Scraping Falcon 9 launch records</a:t>
          </a:r>
        </a:p>
      </dgm:t>
    </dgm:pt>
    <dgm:pt modelId="{F67EC826-12DD-442B-94EB-864D5A59315A}" type="parTrans" cxnId="{CB0B30F8-9C81-49A3-8706-923BACC8C424}">
      <dgm:prSet/>
      <dgm:spPr/>
      <dgm:t>
        <a:bodyPr/>
        <a:lstStyle/>
        <a:p>
          <a:endParaRPr lang="en-US"/>
        </a:p>
      </dgm:t>
    </dgm:pt>
    <dgm:pt modelId="{FA9ADC39-8133-4172-B5B2-FBBEC4D3532F}" type="sibTrans" cxnId="{CB0B30F8-9C81-49A3-8706-923BACC8C424}">
      <dgm:prSet/>
      <dgm:spPr/>
      <dgm:t>
        <a:bodyPr/>
        <a:lstStyle/>
        <a:p>
          <a:endParaRPr lang="en-US"/>
        </a:p>
      </dgm:t>
    </dgm:pt>
    <dgm:pt modelId="{54032F87-A210-4B36-821E-02665DB9B49B}">
      <dgm:prSet/>
      <dgm:spPr/>
      <dgm:t>
        <a:bodyPr/>
        <a:lstStyle/>
        <a:p>
          <a:r>
            <a:rPr lang="en-US" dirty="0"/>
            <a:t>Use Beautiful Soup to web scrape HTML tables</a:t>
          </a:r>
        </a:p>
      </dgm:t>
    </dgm:pt>
    <dgm:pt modelId="{6287F3E7-2453-4710-BF98-BA453CF9BEBD}" type="parTrans" cxnId="{397C1541-E5F0-4CA5-AAD5-6F48C5952779}">
      <dgm:prSet/>
      <dgm:spPr/>
      <dgm:t>
        <a:bodyPr/>
        <a:lstStyle/>
        <a:p>
          <a:endParaRPr lang="en-US"/>
        </a:p>
      </dgm:t>
    </dgm:pt>
    <dgm:pt modelId="{3693F7A4-93F8-4BA1-9C3C-9541F94B5832}" type="sibTrans" cxnId="{397C1541-E5F0-4CA5-AAD5-6F48C5952779}">
      <dgm:prSet/>
      <dgm:spPr/>
      <dgm:t>
        <a:bodyPr/>
        <a:lstStyle/>
        <a:p>
          <a:endParaRPr lang="en-US"/>
        </a:p>
      </dgm:t>
    </dgm:pt>
    <dgm:pt modelId="{798CF8D0-9BB4-49E0-A289-DF52DA949CDE}">
      <dgm:prSet/>
      <dgm:spPr/>
      <dgm:t>
        <a:bodyPr/>
        <a:lstStyle/>
        <a:p>
          <a:r>
            <a:rPr lang="en-US" dirty="0"/>
            <a:t>Parse Data from tables</a:t>
          </a:r>
        </a:p>
      </dgm:t>
    </dgm:pt>
    <dgm:pt modelId="{7ECCC415-1C10-4A47-AE48-8702C59A78E1}" type="parTrans" cxnId="{A95764B2-F552-4372-8293-96002C0E8C8B}">
      <dgm:prSet/>
      <dgm:spPr/>
      <dgm:t>
        <a:bodyPr/>
        <a:lstStyle/>
        <a:p>
          <a:endParaRPr lang="en-US"/>
        </a:p>
      </dgm:t>
    </dgm:pt>
    <dgm:pt modelId="{4C754EA4-C633-481F-A192-0F3F59EA6DC8}" type="sibTrans" cxnId="{A95764B2-F552-4372-8293-96002C0E8C8B}">
      <dgm:prSet/>
      <dgm:spPr/>
      <dgm:t>
        <a:bodyPr/>
        <a:lstStyle/>
        <a:p>
          <a:endParaRPr lang="en-US"/>
        </a:p>
      </dgm:t>
    </dgm:pt>
    <dgm:pt modelId="{ECB872AB-BFE2-48E7-8001-05A4F6DDCE1C}">
      <dgm:prSet/>
      <dgm:spPr/>
      <dgm:t>
        <a:bodyPr/>
        <a:lstStyle/>
        <a:p>
          <a:r>
            <a:rPr lang="en-US" dirty="0"/>
            <a:t>Convert tables into a data frame</a:t>
          </a:r>
        </a:p>
      </dgm:t>
    </dgm:pt>
    <dgm:pt modelId="{CE9FFA28-C7F9-4BFB-A82B-1ACFCB5C6142}" type="parTrans" cxnId="{430514D7-3A73-430D-930F-3D7A35F50B1B}">
      <dgm:prSet/>
      <dgm:spPr/>
      <dgm:t>
        <a:bodyPr/>
        <a:lstStyle/>
        <a:p>
          <a:endParaRPr lang="en-US"/>
        </a:p>
      </dgm:t>
    </dgm:pt>
    <dgm:pt modelId="{0C93C993-D6D7-4102-A160-69A12AB59C6D}" type="sibTrans" cxnId="{430514D7-3A73-430D-930F-3D7A35F50B1B}">
      <dgm:prSet/>
      <dgm:spPr/>
      <dgm:t>
        <a:bodyPr/>
        <a:lstStyle/>
        <a:p>
          <a:endParaRPr lang="en-US"/>
        </a:p>
      </dgm:t>
    </dgm:pt>
    <dgm:pt modelId="{9B976639-DEE2-4F35-A537-4453AF91B067}" type="pres">
      <dgm:prSet presAssocID="{4F680CBC-25F6-476F-BA2B-7930A358E4E4}" presName="Name0" presStyleCnt="0">
        <dgm:presLayoutVars>
          <dgm:dir/>
          <dgm:resizeHandles val="exact"/>
        </dgm:presLayoutVars>
      </dgm:prSet>
      <dgm:spPr/>
    </dgm:pt>
    <dgm:pt modelId="{E86FCBFE-AB54-4B81-834E-D4C001163E76}" type="pres">
      <dgm:prSet presAssocID="{73818264-310F-4C75-B2F9-69B1391FA0C1}" presName="node" presStyleLbl="node1" presStyleIdx="0" presStyleCnt="8">
        <dgm:presLayoutVars>
          <dgm:bulletEnabled val="1"/>
        </dgm:presLayoutVars>
      </dgm:prSet>
      <dgm:spPr/>
    </dgm:pt>
    <dgm:pt modelId="{1AFECC94-9048-4092-BA2E-6C0458DDD52C}" type="pres">
      <dgm:prSet presAssocID="{114AD60D-093A-4A07-9ECA-3A2983A8A6F7}" presName="sibTrans" presStyleLbl="sibTrans1D1" presStyleIdx="0" presStyleCnt="7"/>
      <dgm:spPr/>
    </dgm:pt>
    <dgm:pt modelId="{D050719B-4500-4F69-97A7-1047F258ED64}" type="pres">
      <dgm:prSet presAssocID="{114AD60D-093A-4A07-9ECA-3A2983A8A6F7}" presName="connectorText" presStyleLbl="sibTrans1D1" presStyleIdx="0" presStyleCnt="7"/>
      <dgm:spPr/>
    </dgm:pt>
    <dgm:pt modelId="{4F7653D2-2109-470D-9BFD-76DF06DCD863}" type="pres">
      <dgm:prSet presAssocID="{6850BADB-70DC-457D-8746-F33AB243E8FC}" presName="node" presStyleLbl="node1" presStyleIdx="1" presStyleCnt="8">
        <dgm:presLayoutVars>
          <dgm:bulletEnabled val="1"/>
        </dgm:presLayoutVars>
      </dgm:prSet>
      <dgm:spPr/>
    </dgm:pt>
    <dgm:pt modelId="{8DFFC1AE-55E5-447E-9205-0F0831C5DBD4}" type="pres">
      <dgm:prSet presAssocID="{5F0373AC-EBBF-4EB0-9672-39A775C904FC}" presName="sibTrans" presStyleLbl="sibTrans1D1" presStyleIdx="1" presStyleCnt="7"/>
      <dgm:spPr/>
    </dgm:pt>
    <dgm:pt modelId="{94B9BEFC-A220-4765-BFCE-A59603A48A96}" type="pres">
      <dgm:prSet presAssocID="{5F0373AC-EBBF-4EB0-9672-39A775C904FC}" presName="connectorText" presStyleLbl="sibTrans1D1" presStyleIdx="1" presStyleCnt="7"/>
      <dgm:spPr/>
    </dgm:pt>
    <dgm:pt modelId="{A3B7BDF5-DC95-41BE-8EE1-1943E94D88E2}" type="pres">
      <dgm:prSet presAssocID="{A982C6CD-1304-41B7-A7E7-822D46EABE10}" presName="node" presStyleLbl="node1" presStyleIdx="2" presStyleCnt="8">
        <dgm:presLayoutVars>
          <dgm:bulletEnabled val="1"/>
        </dgm:presLayoutVars>
      </dgm:prSet>
      <dgm:spPr/>
    </dgm:pt>
    <dgm:pt modelId="{EA479504-BCAD-4E9B-BEEC-F272B5ADDA58}" type="pres">
      <dgm:prSet presAssocID="{5A90B50D-ED5F-4E16-8AD4-A85D3C0C5193}" presName="sibTrans" presStyleLbl="sibTrans1D1" presStyleIdx="2" presStyleCnt="7"/>
      <dgm:spPr/>
    </dgm:pt>
    <dgm:pt modelId="{A3F18DCE-7C94-452D-ACB8-431C326260D0}" type="pres">
      <dgm:prSet presAssocID="{5A90B50D-ED5F-4E16-8AD4-A85D3C0C5193}" presName="connectorText" presStyleLbl="sibTrans1D1" presStyleIdx="2" presStyleCnt="7"/>
      <dgm:spPr/>
    </dgm:pt>
    <dgm:pt modelId="{B9EBCE35-8945-4517-8385-F1578C0F9E3D}" type="pres">
      <dgm:prSet presAssocID="{1BE81DB6-EF51-4021-BD5F-39F1EC2FECC0}" presName="node" presStyleLbl="node1" presStyleIdx="3" presStyleCnt="8">
        <dgm:presLayoutVars>
          <dgm:bulletEnabled val="1"/>
        </dgm:presLayoutVars>
      </dgm:prSet>
      <dgm:spPr/>
    </dgm:pt>
    <dgm:pt modelId="{6DF8B717-6070-40AF-978B-17C5CC7FFB5E}" type="pres">
      <dgm:prSet presAssocID="{B71752DA-253C-4111-8144-7E057BE1C1F3}" presName="sibTrans" presStyleLbl="sibTrans1D1" presStyleIdx="3" presStyleCnt="7"/>
      <dgm:spPr/>
    </dgm:pt>
    <dgm:pt modelId="{3AACBDB9-385B-42E5-B4EC-A36FD81997E3}" type="pres">
      <dgm:prSet presAssocID="{B71752DA-253C-4111-8144-7E057BE1C1F3}" presName="connectorText" presStyleLbl="sibTrans1D1" presStyleIdx="3" presStyleCnt="7"/>
      <dgm:spPr/>
    </dgm:pt>
    <dgm:pt modelId="{B0F7B131-8C34-4FD4-9062-69B9B876BA32}" type="pres">
      <dgm:prSet presAssocID="{D3120805-0E96-44DF-8094-7221CFE952EC}" presName="node" presStyleLbl="node1" presStyleIdx="4" presStyleCnt="8">
        <dgm:presLayoutVars>
          <dgm:bulletEnabled val="1"/>
        </dgm:presLayoutVars>
      </dgm:prSet>
      <dgm:spPr/>
    </dgm:pt>
    <dgm:pt modelId="{2B4DD23E-FA24-4266-8314-5F5C0D816146}" type="pres">
      <dgm:prSet presAssocID="{FA9ADC39-8133-4172-B5B2-FBBEC4D3532F}" presName="sibTrans" presStyleLbl="sibTrans1D1" presStyleIdx="4" presStyleCnt="7"/>
      <dgm:spPr/>
    </dgm:pt>
    <dgm:pt modelId="{62D5B7FE-7027-4B95-9617-C01D0C3C1276}" type="pres">
      <dgm:prSet presAssocID="{FA9ADC39-8133-4172-B5B2-FBBEC4D3532F}" presName="connectorText" presStyleLbl="sibTrans1D1" presStyleIdx="4" presStyleCnt="7"/>
      <dgm:spPr/>
    </dgm:pt>
    <dgm:pt modelId="{C550D4F8-1D72-4B57-8120-7B3091937B6F}" type="pres">
      <dgm:prSet presAssocID="{54032F87-A210-4B36-821E-02665DB9B49B}" presName="node" presStyleLbl="node1" presStyleIdx="5" presStyleCnt="8">
        <dgm:presLayoutVars>
          <dgm:bulletEnabled val="1"/>
        </dgm:presLayoutVars>
      </dgm:prSet>
      <dgm:spPr/>
    </dgm:pt>
    <dgm:pt modelId="{609C1549-A842-4A20-99B0-0FBCA12DFFA3}" type="pres">
      <dgm:prSet presAssocID="{3693F7A4-93F8-4BA1-9C3C-9541F94B5832}" presName="sibTrans" presStyleLbl="sibTrans1D1" presStyleIdx="5" presStyleCnt="7"/>
      <dgm:spPr/>
    </dgm:pt>
    <dgm:pt modelId="{C5E80D9C-8ED0-4A12-9315-11783BBDBF70}" type="pres">
      <dgm:prSet presAssocID="{3693F7A4-93F8-4BA1-9C3C-9541F94B5832}" presName="connectorText" presStyleLbl="sibTrans1D1" presStyleIdx="5" presStyleCnt="7"/>
      <dgm:spPr/>
    </dgm:pt>
    <dgm:pt modelId="{1612A6FC-B2FC-40CC-B752-7CD3DB2FFB6B}" type="pres">
      <dgm:prSet presAssocID="{798CF8D0-9BB4-49E0-A289-DF52DA949CDE}" presName="node" presStyleLbl="node1" presStyleIdx="6" presStyleCnt="8">
        <dgm:presLayoutVars>
          <dgm:bulletEnabled val="1"/>
        </dgm:presLayoutVars>
      </dgm:prSet>
      <dgm:spPr/>
    </dgm:pt>
    <dgm:pt modelId="{2187146C-8326-486A-8985-4A5830CDFCAA}" type="pres">
      <dgm:prSet presAssocID="{4C754EA4-C633-481F-A192-0F3F59EA6DC8}" presName="sibTrans" presStyleLbl="sibTrans1D1" presStyleIdx="6" presStyleCnt="7"/>
      <dgm:spPr/>
    </dgm:pt>
    <dgm:pt modelId="{B08B6B7A-04B9-4F66-817E-CF3B434004DE}" type="pres">
      <dgm:prSet presAssocID="{4C754EA4-C633-481F-A192-0F3F59EA6DC8}" presName="connectorText" presStyleLbl="sibTrans1D1" presStyleIdx="6" presStyleCnt="7"/>
      <dgm:spPr/>
    </dgm:pt>
    <dgm:pt modelId="{015E0342-3E29-4F82-826B-ADA728A5767E}" type="pres">
      <dgm:prSet presAssocID="{ECB872AB-BFE2-48E7-8001-05A4F6DDCE1C}" presName="node" presStyleLbl="node1" presStyleIdx="7" presStyleCnt="8">
        <dgm:presLayoutVars>
          <dgm:bulletEnabled val="1"/>
        </dgm:presLayoutVars>
      </dgm:prSet>
      <dgm:spPr/>
    </dgm:pt>
  </dgm:ptLst>
  <dgm:cxnLst>
    <dgm:cxn modelId="{10858002-9710-42EC-A1C3-2D2E62052167}" type="presOf" srcId="{5F0373AC-EBBF-4EB0-9672-39A775C904FC}" destId="{94B9BEFC-A220-4765-BFCE-A59603A48A96}" srcOrd="1" destOrd="0" presId="urn:microsoft.com/office/officeart/2005/8/layout/bProcess3"/>
    <dgm:cxn modelId="{62DB7F09-913D-43F9-B38F-324AF44ED9DA}" type="presOf" srcId="{3693F7A4-93F8-4BA1-9C3C-9541F94B5832}" destId="{C5E80D9C-8ED0-4A12-9315-11783BBDBF70}" srcOrd="1" destOrd="0" presId="urn:microsoft.com/office/officeart/2005/8/layout/bProcess3"/>
    <dgm:cxn modelId="{0510FD17-803D-4295-8057-0D20841B922D}" type="presOf" srcId="{D3120805-0E96-44DF-8094-7221CFE952EC}" destId="{B0F7B131-8C34-4FD4-9062-69B9B876BA32}" srcOrd="0" destOrd="0" presId="urn:microsoft.com/office/officeart/2005/8/layout/bProcess3"/>
    <dgm:cxn modelId="{D03D0B18-0C1B-44E4-B17E-B41420E59810}" type="presOf" srcId="{1BE81DB6-EF51-4021-BD5F-39F1EC2FECC0}" destId="{B9EBCE35-8945-4517-8385-F1578C0F9E3D}" srcOrd="0" destOrd="0" presId="urn:microsoft.com/office/officeart/2005/8/layout/bProcess3"/>
    <dgm:cxn modelId="{DF00C21E-AF88-4B30-959C-28F857F35F25}" type="presOf" srcId="{B71752DA-253C-4111-8144-7E057BE1C1F3}" destId="{3AACBDB9-385B-42E5-B4EC-A36FD81997E3}" srcOrd="1" destOrd="0" presId="urn:microsoft.com/office/officeart/2005/8/layout/bProcess3"/>
    <dgm:cxn modelId="{3C418D22-2202-4632-AC80-D4FBA833F9F8}" type="presOf" srcId="{5F0373AC-EBBF-4EB0-9672-39A775C904FC}" destId="{8DFFC1AE-55E5-447E-9205-0F0831C5DBD4}" srcOrd="0" destOrd="0" presId="urn:microsoft.com/office/officeart/2005/8/layout/bProcess3"/>
    <dgm:cxn modelId="{7C9E3628-CFD3-4810-9D6C-4E7E070BC5FF}" type="presOf" srcId="{A982C6CD-1304-41B7-A7E7-822D46EABE10}" destId="{A3B7BDF5-DC95-41BE-8EE1-1943E94D88E2}" srcOrd="0" destOrd="0" presId="urn:microsoft.com/office/officeart/2005/8/layout/bProcess3"/>
    <dgm:cxn modelId="{BD4D062E-D7F4-454C-90D6-F6997FE7D21B}" type="presOf" srcId="{4F680CBC-25F6-476F-BA2B-7930A358E4E4}" destId="{9B976639-DEE2-4F35-A537-4453AF91B067}" srcOrd="0" destOrd="0" presId="urn:microsoft.com/office/officeart/2005/8/layout/bProcess3"/>
    <dgm:cxn modelId="{224BE02F-4FCC-4D3E-A99B-91E2E0EF1083}" type="presOf" srcId="{6850BADB-70DC-457D-8746-F33AB243E8FC}" destId="{4F7653D2-2109-470D-9BFD-76DF06DCD863}" srcOrd="0" destOrd="0" presId="urn:microsoft.com/office/officeart/2005/8/layout/bProcess3"/>
    <dgm:cxn modelId="{446B033F-8141-4311-8CBC-623ADB67909A}" srcId="{4F680CBC-25F6-476F-BA2B-7930A358E4E4}" destId="{73818264-310F-4C75-B2F9-69B1391FA0C1}" srcOrd="0" destOrd="0" parTransId="{05BCAF6C-AC98-44F2-99F1-7D9A3717BEC7}" sibTransId="{114AD60D-093A-4A07-9ECA-3A2983A8A6F7}"/>
    <dgm:cxn modelId="{B45EFA5F-E9A3-4C9E-A2A5-BC9E07487589}" type="presOf" srcId="{5A90B50D-ED5F-4E16-8AD4-A85D3C0C5193}" destId="{A3F18DCE-7C94-452D-ACB8-431C326260D0}" srcOrd="1" destOrd="0" presId="urn:microsoft.com/office/officeart/2005/8/layout/bProcess3"/>
    <dgm:cxn modelId="{397C1541-E5F0-4CA5-AAD5-6F48C5952779}" srcId="{4F680CBC-25F6-476F-BA2B-7930A358E4E4}" destId="{54032F87-A210-4B36-821E-02665DB9B49B}" srcOrd="5" destOrd="0" parTransId="{6287F3E7-2453-4710-BF98-BA453CF9BEBD}" sibTransId="{3693F7A4-93F8-4BA1-9C3C-9541F94B5832}"/>
    <dgm:cxn modelId="{23738165-6451-42CC-96F8-770585D7C7DB}" type="presOf" srcId="{4C754EA4-C633-481F-A192-0F3F59EA6DC8}" destId="{B08B6B7A-04B9-4F66-817E-CF3B434004DE}" srcOrd="1" destOrd="0" presId="urn:microsoft.com/office/officeart/2005/8/layout/bProcess3"/>
    <dgm:cxn modelId="{44EDD857-1873-4786-9048-CD7806D752E8}" type="presOf" srcId="{FA9ADC39-8133-4172-B5B2-FBBEC4D3532F}" destId="{62D5B7FE-7027-4B95-9617-C01D0C3C1276}" srcOrd="1" destOrd="0" presId="urn:microsoft.com/office/officeart/2005/8/layout/bProcess3"/>
    <dgm:cxn modelId="{87095694-5210-4889-BEF5-2A01DE0C1122}" type="presOf" srcId="{798CF8D0-9BB4-49E0-A289-DF52DA949CDE}" destId="{1612A6FC-B2FC-40CC-B752-7CD3DB2FFB6B}" srcOrd="0" destOrd="0" presId="urn:microsoft.com/office/officeart/2005/8/layout/bProcess3"/>
    <dgm:cxn modelId="{D2301A99-405B-461B-B619-AFE0C45C022B}" type="presOf" srcId="{4C754EA4-C633-481F-A192-0F3F59EA6DC8}" destId="{2187146C-8326-486A-8985-4A5830CDFCAA}" srcOrd="0" destOrd="0" presId="urn:microsoft.com/office/officeart/2005/8/layout/bProcess3"/>
    <dgm:cxn modelId="{DB80039A-B72E-44BD-AC03-6A31C084DAB0}" type="presOf" srcId="{114AD60D-093A-4A07-9ECA-3A2983A8A6F7}" destId="{1AFECC94-9048-4092-BA2E-6C0458DDD52C}" srcOrd="0" destOrd="0" presId="urn:microsoft.com/office/officeart/2005/8/layout/bProcess3"/>
    <dgm:cxn modelId="{AB1B2EA3-CB1E-40A4-B39F-4BB4DE45F236}" type="presOf" srcId="{114AD60D-093A-4A07-9ECA-3A2983A8A6F7}" destId="{D050719B-4500-4F69-97A7-1047F258ED64}" srcOrd="1" destOrd="0" presId="urn:microsoft.com/office/officeart/2005/8/layout/bProcess3"/>
    <dgm:cxn modelId="{DA6FA7A5-1A2C-493D-A484-8C467385999F}" type="presOf" srcId="{73818264-310F-4C75-B2F9-69B1391FA0C1}" destId="{E86FCBFE-AB54-4B81-834E-D4C001163E76}" srcOrd="0" destOrd="0" presId="urn:microsoft.com/office/officeart/2005/8/layout/bProcess3"/>
    <dgm:cxn modelId="{1B0F8EA6-C631-4FDD-9D2C-DE37623DF2F5}" srcId="{4F680CBC-25F6-476F-BA2B-7930A358E4E4}" destId="{A982C6CD-1304-41B7-A7E7-822D46EABE10}" srcOrd="2" destOrd="0" parTransId="{1C2235EB-D30D-4EAF-B810-69A8B5199703}" sibTransId="{5A90B50D-ED5F-4E16-8AD4-A85D3C0C5193}"/>
    <dgm:cxn modelId="{A95764B2-F552-4372-8293-96002C0E8C8B}" srcId="{4F680CBC-25F6-476F-BA2B-7930A358E4E4}" destId="{798CF8D0-9BB4-49E0-A289-DF52DA949CDE}" srcOrd="6" destOrd="0" parTransId="{7ECCC415-1C10-4A47-AE48-8702C59A78E1}" sibTransId="{4C754EA4-C633-481F-A192-0F3F59EA6DC8}"/>
    <dgm:cxn modelId="{24E62CBB-CEE8-4CF2-9370-D4BA3DD42072}" type="presOf" srcId="{ECB872AB-BFE2-48E7-8001-05A4F6DDCE1C}" destId="{015E0342-3E29-4F82-826B-ADA728A5767E}" srcOrd="0" destOrd="0" presId="urn:microsoft.com/office/officeart/2005/8/layout/bProcess3"/>
    <dgm:cxn modelId="{430514D7-3A73-430D-930F-3D7A35F50B1B}" srcId="{4F680CBC-25F6-476F-BA2B-7930A358E4E4}" destId="{ECB872AB-BFE2-48E7-8001-05A4F6DDCE1C}" srcOrd="7" destOrd="0" parTransId="{CE9FFA28-C7F9-4BFB-A82B-1ACFCB5C6142}" sibTransId="{0C93C993-D6D7-4102-A160-69A12AB59C6D}"/>
    <dgm:cxn modelId="{55D4A7EA-10EB-4928-BB03-2F05784F974D}" type="presOf" srcId="{B71752DA-253C-4111-8144-7E057BE1C1F3}" destId="{6DF8B717-6070-40AF-978B-17C5CC7FFB5E}" srcOrd="0" destOrd="0" presId="urn:microsoft.com/office/officeart/2005/8/layout/bProcess3"/>
    <dgm:cxn modelId="{60B1B2F4-84DC-4D74-B36F-549F5422EA43}" type="presOf" srcId="{3693F7A4-93F8-4BA1-9C3C-9541F94B5832}" destId="{609C1549-A842-4A20-99B0-0FBCA12DFFA3}" srcOrd="0" destOrd="0" presId="urn:microsoft.com/office/officeart/2005/8/layout/bProcess3"/>
    <dgm:cxn modelId="{5AC573F6-8AD4-4B34-8963-07FFA931C9E8}" type="presOf" srcId="{FA9ADC39-8133-4172-B5B2-FBBEC4D3532F}" destId="{2B4DD23E-FA24-4266-8314-5F5C0D816146}" srcOrd="0" destOrd="0" presId="urn:microsoft.com/office/officeart/2005/8/layout/bProcess3"/>
    <dgm:cxn modelId="{2602D5F6-E36F-4B9A-8FC1-CD828EE787EE}" srcId="{4F680CBC-25F6-476F-BA2B-7930A358E4E4}" destId="{6850BADB-70DC-457D-8746-F33AB243E8FC}" srcOrd="1" destOrd="0" parTransId="{26FFF20A-7760-4963-A65A-156742356663}" sibTransId="{5F0373AC-EBBF-4EB0-9672-39A775C904FC}"/>
    <dgm:cxn modelId="{B6DA68F7-640D-496E-9341-CF343C5F6901}" type="presOf" srcId="{5A90B50D-ED5F-4E16-8AD4-A85D3C0C5193}" destId="{EA479504-BCAD-4E9B-BEEC-F272B5ADDA58}" srcOrd="0" destOrd="0" presId="urn:microsoft.com/office/officeart/2005/8/layout/bProcess3"/>
    <dgm:cxn modelId="{CB0B30F8-9C81-49A3-8706-923BACC8C424}" srcId="{4F680CBC-25F6-476F-BA2B-7930A358E4E4}" destId="{D3120805-0E96-44DF-8094-7221CFE952EC}" srcOrd="4" destOrd="0" parTransId="{F67EC826-12DD-442B-94EB-864D5A59315A}" sibTransId="{FA9ADC39-8133-4172-B5B2-FBBEC4D3532F}"/>
    <dgm:cxn modelId="{4863E9FA-1881-48A9-8387-4282D85F55D8}" srcId="{4F680CBC-25F6-476F-BA2B-7930A358E4E4}" destId="{1BE81DB6-EF51-4021-BD5F-39F1EC2FECC0}" srcOrd="3" destOrd="0" parTransId="{F7F63F48-7102-42CF-B86A-F7C16EAC9EEB}" sibTransId="{B71752DA-253C-4111-8144-7E057BE1C1F3}"/>
    <dgm:cxn modelId="{F5AEB5FF-7406-42EA-8B28-33E1B28903AB}" type="presOf" srcId="{54032F87-A210-4B36-821E-02665DB9B49B}" destId="{C550D4F8-1D72-4B57-8120-7B3091937B6F}" srcOrd="0" destOrd="0" presId="urn:microsoft.com/office/officeart/2005/8/layout/bProcess3"/>
    <dgm:cxn modelId="{A96F513B-8231-4075-9462-66E0309D7F36}" type="presParOf" srcId="{9B976639-DEE2-4F35-A537-4453AF91B067}" destId="{E86FCBFE-AB54-4B81-834E-D4C001163E76}" srcOrd="0" destOrd="0" presId="urn:microsoft.com/office/officeart/2005/8/layout/bProcess3"/>
    <dgm:cxn modelId="{D10F9623-539A-4891-91DB-9D5C7BF11BFE}" type="presParOf" srcId="{9B976639-DEE2-4F35-A537-4453AF91B067}" destId="{1AFECC94-9048-4092-BA2E-6C0458DDD52C}" srcOrd="1" destOrd="0" presId="urn:microsoft.com/office/officeart/2005/8/layout/bProcess3"/>
    <dgm:cxn modelId="{0988AE97-28C5-4B97-B999-09BE00ADDA54}" type="presParOf" srcId="{1AFECC94-9048-4092-BA2E-6C0458DDD52C}" destId="{D050719B-4500-4F69-97A7-1047F258ED64}" srcOrd="0" destOrd="0" presId="urn:microsoft.com/office/officeart/2005/8/layout/bProcess3"/>
    <dgm:cxn modelId="{614075C7-F746-4E19-81FE-2E9D684BD470}" type="presParOf" srcId="{9B976639-DEE2-4F35-A537-4453AF91B067}" destId="{4F7653D2-2109-470D-9BFD-76DF06DCD863}" srcOrd="2" destOrd="0" presId="urn:microsoft.com/office/officeart/2005/8/layout/bProcess3"/>
    <dgm:cxn modelId="{C7D5D580-6433-4DCE-AD57-CEE4A5AB1D6B}" type="presParOf" srcId="{9B976639-DEE2-4F35-A537-4453AF91B067}" destId="{8DFFC1AE-55E5-447E-9205-0F0831C5DBD4}" srcOrd="3" destOrd="0" presId="urn:microsoft.com/office/officeart/2005/8/layout/bProcess3"/>
    <dgm:cxn modelId="{FEFECDCC-AC77-4430-A3D0-C9D89571915F}" type="presParOf" srcId="{8DFFC1AE-55E5-447E-9205-0F0831C5DBD4}" destId="{94B9BEFC-A220-4765-BFCE-A59603A48A96}" srcOrd="0" destOrd="0" presId="urn:microsoft.com/office/officeart/2005/8/layout/bProcess3"/>
    <dgm:cxn modelId="{F9233D72-9DAF-44B3-89E3-D3D72D259AE1}" type="presParOf" srcId="{9B976639-DEE2-4F35-A537-4453AF91B067}" destId="{A3B7BDF5-DC95-41BE-8EE1-1943E94D88E2}" srcOrd="4" destOrd="0" presId="urn:microsoft.com/office/officeart/2005/8/layout/bProcess3"/>
    <dgm:cxn modelId="{6F75926D-A0BE-44DF-BAE1-B0FBE3D4CB57}" type="presParOf" srcId="{9B976639-DEE2-4F35-A537-4453AF91B067}" destId="{EA479504-BCAD-4E9B-BEEC-F272B5ADDA58}" srcOrd="5" destOrd="0" presId="urn:microsoft.com/office/officeart/2005/8/layout/bProcess3"/>
    <dgm:cxn modelId="{86454329-A855-4590-8ED6-BC6E263EC0DD}" type="presParOf" srcId="{EA479504-BCAD-4E9B-BEEC-F272B5ADDA58}" destId="{A3F18DCE-7C94-452D-ACB8-431C326260D0}" srcOrd="0" destOrd="0" presId="urn:microsoft.com/office/officeart/2005/8/layout/bProcess3"/>
    <dgm:cxn modelId="{528D6303-37F6-4F01-85CB-9F8980C0375F}" type="presParOf" srcId="{9B976639-DEE2-4F35-A537-4453AF91B067}" destId="{B9EBCE35-8945-4517-8385-F1578C0F9E3D}" srcOrd="6" destOrd="0" presId="urn:microsoft.com/office/officeart/2005/8/layout/bProcess3"/>
    <dgm:cxn modelId="{54A3EA64-E2F2-46A5-95D0-969EF05A511B}" type="presParOf" srcId="{9B976639-DEE2-4F35-A537-4453AF91B067}" destId="{6DF8B717-6070-40AF-978B-17C5CC7FFB5E}" srcOrd="7" destOrd="0" presId="urn:microsoft.com/office/officeart/2005/8/layout/bProcess3"/>
    <dgm:cxn modelId="{70D75D5D-8831-4F47-94FF-DF904F2A0909}" type="presParOf" srcId="{6DF8B717-6070-40AF-978B-17C5CC7FFB5E}" destId="{3AACBDB9-385B-42E5-B4EC-A36FD81997E3}" srcOrd="0" destOrd="0" presId="urn:microsoft.com/office/officeart/2005/8/layout/bProcess3"/>
    <dgm:cxn modelId="{D2BB4771-9A5C-45C7-B0C3-5366A7387EC0}" type="presParOf" srcId="{9B976639-DEE2-4F35-A537-4453AF91B067}" destId="{B0F7B131-8C34-4FD4-9062-69B9B876BA32}" srcOrd="8" destOrd="0" presId="urn:microsoft.com/office/officeart/2005/8/layout/bProcess3"/>
    <dgm:cxn modelId="{C12255D6-887B-43E8-877D-5FB88B8484EA}" type="presParOf" srcId="{9B976639-DEE2-4F35-A537-4453AF91B067}" destId="{2B4DD23E-FA24-4266-8314-5F5C0D816146}" srcOrd="9" destOrd="0" presId="urn:microsoft.com/office/officeart/2005/8/layout/bProcess3"/>
    <dgm:cxn modelId="{623EDCFF-6295-4FAD-9B23-ACB565EA65C1}" type="presParOf" srcId="{2B4DD23E-FA24-4266-8314-5F5C0D816146}" destId="{62D5B7FE-7027-4B95-9617-C01D0C3C1276}" srcOrd="0" destOrd="0" presId="urn:microsoft.com/office/officeart/2005/8/layout/bProcess3"/>
    <dgm:cxn modelId="{5E40179E-8DA4-4A8E-8B72-B1A7262AAD9F}" type="presParOf" srcId="{9B976639-DEE2-4F35-A537-4453AF91B067}" destId="{C550D4F8-1D72-4B57-8120-7B3091937B6F}" srcOrd="10" destOrd="0" presId="urn:microsoft.com/office/officeart/2005/8/layout/bProcess3"/>
    <dgm:cxn modelId="{3DBDDE2C-6F5A-4A24-9704-3E69F3F517C0}" type="presParOf" srcId="{9B976639-DEE2-4F35-A537-4453AF91B067}" destId="{609C1549-A842-4A20-99B0-0FBCA12DFFA3}" srcOrd="11" destOrd="0" presId="urn:microsoft.com/office/officeart/2005/8/layout/bProcess3"/>
    <dgm:cxn modelId="{FB53AEFB-37C5-4C1B-8538-EFDFE66C44A0}" type="presParOf" srcId="{609C1549-A842-4A20-99B0-0FBCA12DFFA3}" destId="{C5E80D9C-8ED0-4A12-9315-11783BBDBF70}" srcOrd="0" destOrd="0" presId="urn:microsoft.com/office/officeart/2005/8/layout/bProcess3"/>
    <dgm:cxn modelId="{ABD06A97-C293-4878-9EE5-21E0A763BD5E}" type="presParOf" srcId="{9B976639-DEE2-4F35-A537-4453AF91B067}" destId="{1612A6FC-B2FC-40CC-B752-7CD3DB2FFB6B}" srcOrd="12" destOrd="0" presId="urn:microsoft.com/office/officeart/2005/8/layout/bProcess3"/>
    <dgm:cxn modelId="{283B4F16-6E89-4D66-8FB0-BB228ED1265F}" type="presParOf" srcId="{9B976639-DEE2-4F35-A537-4453AF91B067}" destId="{2187146C-8326-486A-8985-4A5830CDFCAA}" srcOrd="13" destOrd="0" presId="urn:microsoft.com/office/officeart/2005/8/layout/bProcess3"/>
    <dgm:cxn modelId="{6217544A-4BA6-4E7C-84C9-5AEFECDEF355}" type="presParOf" srcId="{2187146C-8326-486A-8985-4A5830CDFCAA}" destId="{B08B6B7A-04B9-4F66-817E-CF3B434004DE}" srcOrd="0" destOrd="0" presId="urn:microsoft.com/office/officeart/2005/8/layout/bProcess3"/>
    <dgm:cxn modelId="{2F24D2C7-781A-46C4-A412-07025BCF3823}" type="presParOf" srcId="{9B976639-DEE2-4F35-A537-4453AF91B067}" destId="{015E0342-3E29-4F82-826B-ADA728A5767E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375C53-F2F2-45E6-A0A5-75DCDF9CE052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51C583-D509-4C9C-87B0-F44CBADB52A4}">
      <dgm:prSet/>
      <dgm:spPr/>
      <dgm:t>
        <a:bodyPr/>
        <a:lstStyle/>
        <a:p>
          <a:r>
            <a:rPr lang="en-US" dirty="0"/>
            <a:t>SpaceX REST API endpoint</a:t>
          </a:r>
        </a:p>
      </dgm:t>
    </dgm:pt>
    <dgm:pt modelId="{60997B81-1949-498A-A963-AC159564C322}" type="parTrans" cxnId="{F9CF5A3B-3094-4426-B8CD-3D34860E00DF}">
      <dgm:prSet/>
      <dgm:spPr/>
      <dgm:t>
        <a:bodyPr/>
        <a:lstStyle/>
        <a:p>
          <a:endParaRPr lang="en-US"/>
        </a:p>
      </dgm:t>
    </dgm:pt>
    <dgm:pt modelId="{1FFD6CAF-6F18-42FB-94C2-F3982F870863}" type="sibTrans" cxnId="{F9CF5A3B-3094-4426-B8CD-3D34860E00DF}">
      <dgm:prSet/>
      <dgm:spPr/>
      <dgm:t>
        <a:bodyPr/>
        <a:lstStyle/>
        <a:p>
          <a:endParaRPr lang="en-US"/>
        </a:p>
      </dgm:t>
    </dgm:pt>
    <dgm:pt modelId="{1B4D1D15-B4CA-4455-8CAC-6AE75B8E42F9}">
      <dgm:prSet/>
      <dgm:spPr/>
      <dgm:t>
        <a:bodyPr/>
        <a:lstStyle/>
        <a:p>
          <a:r>
            <a:rPr lang="en-US" dirty="0"/>
            <a:t>Get request using the requests library</a:t>
          </a:r>
        </a:p>
      </dgm:t>
    </dgm:pt>
    <dgm:pt modelId="{4D101C7A-7E1C-4B7D-9A5C-3A1BF4578EBB}" type="sibTrans" cxnId="{9B29F104-E0AE-400E-A97E-81F41A1D5953}">
      <dgm:prSet/>
      <dgm:spPr/>
      <dgm:t>
        <a:bodyPr/>
        <a:lstStyle/>
        <a:p>
          <a:endParaRPr lang="en-US"/>
        </a:p>
      </dgm:t>
    </dgm:pt>
    <dgm:pt modelId="{23BCC4B3-8BAF-42CE-BAA9-F40A6A73B12D}" type="parTrans" cxnId="{9B29F104-E0AE-400E-A97E-81F41A1D5953}">
      <dgm:prSet/>
      <dgm:spPr/>
      <dgm:t>
        <a:bodyPr/>
        <a:lstStyle/>
        <a:p>
          <a:endParaRPr lang="en-US"/>
        </a:p>
      </dgm:t>
    </dgm:pt>
    <dgm:pt modelId="{3A8ADDA4-6C18-4539-8E58-6002F9A62039}">
      <dgm:prSet/>
      <dgm:spPr/>
      <dgm:t>
        <a:bodyPr/>
        <a:lstStyle/>
        <a:p>
          <a:r>
            <a:rPr lang="en-US" dirty="0"/>
            <a:t>Get past launch data as JSON objects</a:t>
          </a:r>
        </a:p>
      </dgm:t>
    </dgm:pt>
    <dgm:pt modelId="{DD0E64F0-7962-4029-86B7-117D341F7174}" type="sibTrans" cxnId="{254284CF-B86F-460D-8775-AB61CE05DE46}">
      <dgm:prSet/>
      <dgm:spPr/>
      <dgm:t>
        <a:bodyPr/>
        <a:lstStyle/>
        <a:p>
          <a:endParaRPr lang="en-US"/>
        </a:p>
      </dgm:t>
    </dgm:pt>
    <dgm:pt modelId="{C41BF892-8A00-450A-8276-DCF7F3A0A888}" type="parTrans" cxnId="{254284CF-B86F-460D-8775-AB61CE05DE46}">
      <dgm:prSet/>
      <dgm:spPr/>
      <dgm:t>
        <a:bodyPr/>
        <a:lstStyle/>
        <a:p>
          <a:endParaRPr lang="en-US"/>
        </a:p>
      </dgm:t>
    </dgm:pt>
    <dgm:pt modelId="{CFE41E1A-2A8E-44DB-88FF-ED987BF38F7F}">
      <dgm:prSet/>
      <dgm:spPr/>
      <dgm:t>
        <a:bodyPr/>
        <a:lstStyle/>
        <a:p>
          <a:r>
            <a:rPr lang="en-US" dirty="0"/>
            <a:t>Convert JSON to a data frame</a:t>
          </a:r>
        </a:p>
      </dgm:t>
    </dgm:pt>
    <dgm:pt modelId="{1B26C6AE-80EE-4385-8AF8-682C801206BF}" type="sibTrans" cxnId="{2BEA533E-7E77-4A77-AA3B-A777102D960D}">
      <dgm:prSet/>
      <dgm:spPr/>
      <dgm:t>
        <a:bodyPr/>
        <a:lstStyle/>
        <a:p>
          <a:endParaRPr lang="en-US"/>
        </a:p>
      </dgm:t>
    </dgm:pt>
    <dgm:pt modelId="{26BD66E9-06EA-4B62-A960-E37D463ED055}" type="parTrans" cxnId="{2BEA533E-7E77-4A77-AA3B-A777102D960D}">
      <dgm:prSet/>
      <dgm:spPr/>
      <dgm:t>
        <a:bodyPr/>
        <a:lstStyle/>
        <a:p>
          <a:endParaRPr lang="en-US"/>
        </a:p>
      </dgm:t>
    </dgm:pt>
    <dgm:pt modelId="{9315E85A-CBF6-4E26-B25E-2BEE56329D76}">
      <dgm:prSet/>
      <dgm:spPr/>
      <dgm:t>
        <a:bodyPr/>
        <a:lstStyle/>
        <a:p>
          <a:r>
            <a:rPr lang="en-US" dirty="0"/>
            <a:t>Extract information about booster name, launch site, payload mass and landing site</a:t>
          </a:r>
        </a:p>
      </dgm:t>
    </dgm:pt>
    <dgm:pt modelId="{98FCCC1B-97E0-4C47-B60B-425F2F52A974}" type="parTrans" cxnId="{B73A283D-7479-4100-920A-685CB326D523}">
      <dgm:prSet/>
      <dgm:spPr/>
      <dgm:t>
        <a:bodyPr/>
        <a:lstStyle/>
        <a:p>
          <a:endParaRPr lang="en-US"/>
        </a:p>
      </dgm:t>
    </dgm:pt>
    <dgm:pt modelId="{5D7768EB-CFA4-47DD-ADB7-075E948E3AB7}" type="sibTrans" cxnId="{B73A283D-7479-4100-920A-685CB326D523}">
      <dgm:prSet/>
      <dgm:spPr/>
      <dgm:t>
        <a:bodyPr/>
        <a:lstStyle/>
        <a:p>
          <a:endParaRPr lang="en-US"/>
        </a:p>
      </dgm:t>
    </dgm:pt>
    <dgm:pt modelId="{F0D252FE-1BE6-4134-A1A5-2EED51AA569F}">
      <dgm:prSet/>
      <dgm:spPr/>
      <dgm:t>
        <a:bodyPr/>
        <a:lstStyle/>
        <a:p>
          <a:r>
            <a:rPr lang="en-US" dirty="0"/>
            <a:t>Filter the data frame to only include Falcon 9 launches</a:t>
          </a:r>
        </a:p>
      </dgm:t>
    </dgm:pt>
    <dgm:pt modelId="{16438948-2977-4B29-97B8-191970F2018A}" type="parTrans" cxnId="{1D3EAF3C-6657-4F2B-9399-C4DFCF771616}">
      <dgm:prSet/>
      <dgm:spPr/>
      <dgm:t>
        <a:bodyPr/>
        <a:lstStyle/>
        <a:p>
          <a:endParaRPr lang="en-US"/>
        </a:p>
      </dgm:t>
    </dgm:pt>
    <dgm:pt modelId="{9590027A-2EDE-4ACC-BEDF-00BB67C8CD91}" type="sibTrans" cxnId="{1D3EAF3C-6657-4F2B-9399-C4DFCF771616}">
      <dgm:prSet/>
      <dgm:spPr/>
      <dgm:t>
        <a:bodyPr/>
        <a:lstStyle/>
        <a:p>
          <a:endParaRPr lang="en-US"/>
        </a:p>
      </dgm:t>
    </dgm:pt>
    <dgm:pt modelId="{8DFB4603-4512-443E-83E7-01697E6A1755}">
      <dgm:prSet/>
      <dgm:spPr/>
      <dgm:t>
        <a:bodyPr/>
        <a:lstStyle/>
        <a:p>
          <a:r>
            <a:rPr lang="en-US" dirty="0"/>
            <a:t>Deal with Missing Values</a:t>
          </a:r>
        </a:p>
      </dgm:t>
    </dgm:pt>
    <dgm:pt modelId="{F2DB8E31-BCF1-4E4F-91B7-A2FC3DCE029A}" type="parTrans" cxnId="{1D79C147-B303-41ED-A68A-E23F4BAD3C40}">
      <dgm:prSet/>
      <dgm:spPr/>
      <dgm:t>
        <a:bodyPr/>
        <a:lstStyle/>
        <a:p>
          <a:endParaRPr lang="en-US"/>
        </a:p>
      </dgm:t>
    </dgm:pt>
    <dgm:pt modelId="{1DBD153D-7441-46DE-A7D3-4A6C45C5F6BE}" type="sibTrans" cxnId="{1D79C147-B303-41ED-A68A-E23F4BAD3C40}">
      <dgm:prSet/>
      <dgm:spPr/>
      <dgm:t>
        <a:bodyPr/>
        <a:lstStyle/>
        <a:p>
          <a:endParaRPr lang="en-US"/>
        </a:p>
      </dgm:t>
    </dgm:pt>
    <dgm:pt modelId="{BF841988-8732-4440-8D22-96FBEE0C9CDF}">
      <dgm:prSet/>
      <dgm:spPr/>
      <dgm:t>
        <a:bodyPr/>
        <a:lstStyle/>
        <a:p>
          <a:r>
            <a:rPr lang="en-US" dirty="0"/>
            <a:t>Data Wrangling</a:t>
          </a:r>
        </a:p>
      </dgm:t>
    </dgm:pt>
    <dgm:pt modelId="{75420551-050C-409B-8A39-195AA2DEA925}" type="parTrans" cxnId="{8F6C58EE-A889-462D-9C39-DE024F073444}">
      <dgm:prSet/>
      <dgm:spPr/>
      <dgm:t>
        <a:bodyPr/>
        <a:lstStyle/>
        <a:p>
          <a:endParaRPr lang="en-US"/>
        </a:p>
      </dgm:t>
    </dgm:pt>
    <dgm:pt modelId="{E90DF2DD-4A95-45DB-9D98-AC9B353244F7}" type="sibTrans" cxnId="{8F6C58EE-A889-462D-9C39-DE024F073444}">
      <dgm:prSet/>
      <dgm:spPr/>
      <dgm:t>
        <a:bodyPr/>
        <a:lstStyle/>
        <a:p>
          <a:endParaRPr lang="en-US"/>
        </a:p>
      </dgm:t>
    </dgm:pt>
    <dgm:pt modelId="{FF7AE62A-C980-4100-90F5-8EAD2A44D375}" type="pres">
      <dgm:prSet presAssocID="{7B375C53-F2F2-45E6-A0A5-75DCDF9CE052}" presName="Name0" presStyleCnt="0">
        <dgm:presLayoutVars>
          <dgm:dir/>
          <dgm:resizeHandles val="exact"/>
        </dgm:presLayoutVars>
      </dgm:prSet>
      <dgm:spPr/>
    </dgm:pt>
    <dgm:pt modelId="{313C67B2-E171-49CD-8668-46A37FE4A87F}" type="pres">
      <dgm:prSet presAssocID="{4F51C583-D509-4C9C-87B0-F44CBADB52A4}" presName="node" presStyleLbl="node1" presStyleIdx="0" presStyleCnt="8">
        <dgm:presLayoutVars>
          <dgm:bulletEnabled val="1"/>
        </dgm:presLayoutVars>
      </dgm:prSet>
      <dgm:spPr/>
    </dgm:pt>
    <dgm:pt modelId="{84CF152B-432D-4EE4-A48C-CA72049CA624}" type="pres">
      <dgm:prSet presAssocID="{1FFD6CAF-6F18-42FB-94C2-F3982F870863}" presName="sibTrans" presStyleLbl="sibTrans1D1" presStyleIdx="0" presStyleCnt="7"/>
      <dgm:spPr/>
    </dgm:pt>
    <dgm:pt modelId="{14C0D056-BB18-40B8-BB81-B448EF2A568A}" type="pres">
      <dgm:prSet presAssocID="{1FFD6CAF-6F18-42FB-94C2-F3982F870863}" presName="connectorText" presStyleLbl="sibTrans1D1" presStyleIdx="0" presStyleCnt="7"/>
      <dgm:spPr/>
    </dgm:pt>
    <dgm:pt modelId="{6E6870DE-C3A2-4A9A-8659-9D3055311427}" type="pres">
      <dgm:prSet presAssocID="{1B4D1D15-B4CA-4455-8CAC-6AE75B8E42F9}" presName="node" presStyleLbl="node1" presStyleIdx="1" presStyleCnt="8">
        <dgm:presLayoutVars>
          <dgm:bulletEnabled val="1"/>
        </dgm:presLayoutVars>
      </dgm:prSet>
      <dgm:spPr/>
    </dgm:pt>
    <dgm:pt modelId="{252C2E40-63C5-4568-B9A0-02078E3FEE89}" type="pres">
      <dgm:prSet presAssocID="{4D101C7A-7E1C-4B7D-9A5C-3A1BF4578EBB}" presName="sibTrans" presStyleLbl="sibTrans1D1" presStyleIdx="1" presStyleCnt="7"/>
      <dgm:spPr/>
    </dgm:pt>
    <dgm:pt modelId="{E5BA913C-B05D-472E-A81E-B496CDCE9C30}" type="pres">
      <dgm:prSet presAssocID="{4D101C7A-7E1C-4B7D-9A5C-3A1BF4578EBB}" presName="connectorText" presStyleLbl="sibTrans1D1" presStyleIdx="1" presStyleCnt="7"/>
      <dgm:spPr/>
    </dgm:pt>
    <dgm:pt modelId="{83097F56-59DD-4A89-ACA1-D00B1FD18570}" type="pres">
      <dgm:prSet presAssocID="{9315E85A-CBF6-4E26-B25E-2BEE56329D76}" presName="node" presStyleLbl="node1" presStyleIdx="2" presStyleCnt="8">
        <dgm:presLayoutVars>
          <dgm:bulletEnabled val="1"/>
        </dgm:presLayoutVars>
      </dgm:prSet>
      <dgm:spPr/>
    </dgm:pt>
    <dgm:pt modelId="{1F60DAF4-5BA6-402C-A87E-1E1198F1D042}" type="pres">
      <dgm:prSet presAssocID="{5D7768EB-CFA4-47DD-ADB7-075E948E3AB7}" presName="sibTrans" presStyleLbl="sibTrans1D1" presStyleIdx="2" presStyleCnt="7"/>
      <dgm:spPr/>
    </dgm:pt>
    <dgm:pt modelId="{EBF10483-7C82-40FF-BA73-7EAE6EAB523E}" type="pres">
      <dgm:prSet presAssocID="{5D7768EB-CFA4-47DD-ADB7-075E948E3AB7}" presName="connectorText" presStyleLbl="sibTrans1D1" presStyleIdx="2" presStyleCnt="7"/>
      <dgm:spPr/>
    </dgm:pt>
    <dgm:pt modelId="{739C3DB1-34B7-406B-8DAB-55C47C3D8912}" type="pres">
      <dgm:prSet presAssocID="{3A8ADDA4-6C18-4539-8E58-6002F9A62039}" presName="node" presStyleLbl="node1" presStyleIdx="3" presStyleCnt="8">
        <dgm:presLayoutVars>
          <dgm:bulletEnabled val="1"/>
        </dgm:presLayoutVars>
      </dgm:prSet>
      <dgm:spPr/>
    </dgm:pt>
    <dgm:pt modelId="{31E35A7C-2E37-4F79-BAEC-26E865ECDAAC}" type="pres">
      <dgm:prSet presAssocID="{DD0E64F0-7962-4029-86B7-117D341F7174}" presName="sibTrans" presStyleLbl="sibTrans1D1" presStyleIdx="3" presStyleCnt="7"/>
      <dgm:spPr/>
    </dgm:pt>
    <dgm:pt modelId="{E836FE5B-137D-42D7-A4A1-02A8E9F20DC7}" type="pres">
      <dgm:prSet presAssocID="{DD0E64F0-7962-4029-86B7-117D341F7174}" presName="connectorText" presStyleLbl="sibTrans1D1" presStyleIdx="3" presStyleCnt="7"/>
      <dgm:spPr/>
    </dgm:pt>
    <dgm:pt modelId="{603EA708-A816-41B6-BEC5-C770F8152718}" type="pres">
      <dgm:prSet presAssocID="{CFE41E1A-2A8E-44DB-88FF-ED987BF38F7F}" presName="node" presStyleLbl="node1" presStyleIdx="4" presStyleCnt="8">
        <dgm:presLayoutVars>
          <dgm:bulletEnabled val="1"/>
        </dgm:presLayoutVars>
      </dgm:prSet>
      <dgm:spPr/>
    </dgm:pt>
    <dgm:pt modelId="{8162DCF5-CF7D-4B94-9C34-FF1842D11E43}" type="pres">
      <dgm:prSet presAssocID="{1B26C6AE-80EE-4385-8AF8-682C801206BF}" presName="sibTrans" presStyleLbl="sibTrans1D1" presStyleIdx="4" presStyleCnt="7"/>
      <dgm:spPr/>
    </dgm:pt>
    <dgm:pt modelId="{EFA6578B-B765-4024-8B83-671092FF1784}" type="pres">
      <dgm:prSet presAssocID="{1B26C6AE-80EE-4385-8AF8-682C801206BF}" presName="connectorText" presStyleLbl="sibTrans1D1" presStyleIdx="4" presStyleCnt="7"/>
      <dgm:spPr/>
    </dgm:pt>
    <dgm:pt modelId="{20D8F8E7-DDF2-45F6-8090-DBFAA33F8533}" type="pres">
      <dgm:prSet presAssocID="{F0D252FE-1BE6-4134-A1A5-2EED51AA569F}" presName="node" presStyleLbl="node1" presStyleIdx="5" presStyleCnt="8">
        <dgm:presLayoutVars>
          <dgm:bulletEnabled val="1"/>
        </dgm:presLayoutVars>
      </dgm:prSet>
      <dgm:spPr/>
    </dgm:pt>
    <dgm:pt modelId="{06EB41FE-B116-4A6F-93BC-B0DF37EBA008}" type="pres">
      <dgm:prSet presAssocID="{9590027A-2EDE-4ACC-BEDF-00BB67C8CD91}" presName="sibTrans" presStyleLbl="sibTrans1D1" presStyleIdx="5" presStyleCnt="7"/>
      <dgm:spPr/>
    </dgm:pt>
    <dgm:pt modelId="{B2DB20B3-5586-4E14-8222-800951046A34}" type="pres">
      <dgm:prSet presAssocID="{9590027A-2EDE-4ACC-BEDF-00BB67C8CD91}" presName="connectorText" presStyleLbl="sibTrans1D1" presStyleIdx="5" presStyleCnt="7"/>
      <dgm:spPr/>
    </dgm:pt>
    <dgm:pt modelId="{705D8882-DB81-49E5-B358-0C7630B986C9}" type="pres">
      <dgm:prSet presAssocID="{8DFB4603-4512-443E-83E7-01697E6A1755}" presName="node" presStyleLbl="node1" presStyleIdx="6" presStyleCnt="8">
        <dgm:presLayoutVars>
          <dgm:bulletEnabled val="1"/>
        </dgm:presLayoutVars>
      </dgm:prSet>
      <dgm:spPr/>
    </dgm:pt>
    <dgm:pt modelId="{4C660DE9-4329-4F6F-BB27-3F6FEA983042}" type="pres">
      <dgm:prSet presAssocID="{1DBD153D-7441-46DE-A7D3-4A6C45C5F6BE}" presName="sibTrans" presStyleLbl="sibTrans1D1" presStyleIdx="6" presStyleCnt="7"/>
      <dgm:spPr/>
    </dgm:pt>
    <dgm:pt modelId="{B5DF49F3-2064-449D-B4A1-FA348F955169}" type="pres">
      <dgm:prSet presAssocID="{1DBD153D-7441-46DE-A7D3-4A6C45C5F6BE}" presName="connectorText" presStyleLbl="sibTrans1D1" presStyleIdx="6" presStyleCnt="7"/>
      <dgm:spPr/>
    </dgm:pt>
    <dgm:pt modelId="{D1AD20B7-99B4-43B7-A418-72924AC19513}" type="pres">
      <dgm:prSet presAssocID="{BF841988-8732-4440-8D22-96FBEE0C9CDF}" presName="node" presStyleLbl="node1" presStyleIdx="7" presStyleCnt="8">
        <dgm:presLayoutVars>
          <dgm:bulletEnabled val="1"/>
        </dgm:presLayoutVars>
      </dgm:prSet>
      <dgm:spPr/>
    </dgm:pt>
  </dgm:ptLst>
  <dgm:cxnLst>
    <dgm:cxn modelId="{9B29F104-E0AE-400E-A97E-81F41A1D5953}" srcId="{7B375C53-F2F2-45E6-A0A5-75DCDF9CE052}" destId="{1B4D1D15-B4CA-4455-8CAC-6AE75B8E42F9}" srcOrd="1" destOrd="0" parTransId="{23BCC4B3-8BAF-42CE-BAA9-F40A6A73B12D}" sibTransId="{4D101C7A-7E1C-4B7D-9A5C-3A1BF4578EBB}"/>
    <dgm:cxn modelId="{F6F5EE21-14ED-49A0-97B2-7F8A0719F09E}" type="presOf" srcId="{9590027A-2EDE-4ACC-BEDF-00BB67C8CD91}" destId="{06EB41FE-B116-4A6F-93BC-B0DF37EBA008}" srcOrd="0" destOrd="0" presId="urn:microsoft.com/office/officeart/2005/8/layout/bProcess3"/>
    <dgm:cxn modelId="{1A02A12F-DAE1-425B-9585-07A1244711EA}" type="presOf" srcId="{8DFB4603-4512-443E-83E7-01697E6A1755}" destId="{705D8882-DB81-49E5-B358-0C7630B986C9}" srcOrd="0" destOrd="0" presId="urn:microsoft.com/office/officeart/2005/8/layout/bProcess3"/>
    <dgm:cxn modelId="{518D5437-995B-4B2F-95AD-8C6D523A8B24}" type="presOf" srcId="{1B26C6AE-80EE-4385-8AF8-682C801206BF}" destId="{8162DCF5-CF7D-4B94-9C34-FF1842D11E43}" srcOrd="0" destOrd="0" presId="urn:microsoft.com/office/officeart/2005/8/layout/bProcess3"/>
    <dgm:cxn modelId="{F9CF5A3B-3094-4426-B8CD-3D34860E00DF}" srcId="{7B375C53-F2F2-45E6-A0A5-75DCDF9CE052}" destId="{4F51C583-D509-4C9C-87B0-F44CBADB52A4}" srcOrd="0" destOrd="0" parTransId="{60997B81-1949-498A-A963-AC159564C322}" sibTransId="{1FFD6CAF-6F18-42FB-94C2-F3982F870863}"/>
    <dgm:cxn modelId="{1D3EAF3C-6657-4F2B-9399-C4DFCF771616}" srcId="{7B375C53-F2F2-45E6-A0A5-75DCDF9CE052}" destId="{F0D252FE-1BE6-4134-A1A5-2EED51AA569F}" srcOrd="5" destOrd="0" parTransId="{16438948-2977-4B29-97B8-191970F2018A}" sibTransId="{9590027A-2EDE-4ACC-BEDF-00BB67C8CD91}"/>
    <dgm:cxn modelId="{B73A283D-7479-4100-920A-685CB326D523}" srcId="{7B375C53-F2F2-45E6-A0A5-75DCDF9CE052}" destId="{9315E85A-CBF6-4E26-B25E-2BEE56329D76}" srcOrd="2" destOrd="0" parTransId="{98FCCC1B-97E0-4C47-B60B-425F2F52A974}" sibTransId="{5D7768EB-CFA4-47DD-ADB7-075E948E3AB7}"/>
    <dgm:cxn modelId="{2BEA533E-7E77-4A77-AA3B-A777102D960D}" srcId="{7B375C53-F2F2-45E6-A0A5-75DCDF9CE052}" destId="{CFE41E1A-2A8E-44DB-88FF-ED987BF38F7F}" srcOrd="4" destOrd="0" parTransId="{26BD66E9-06EA-4B62-A960-E37D463ED055}" sibTransId="{1B26C6AE-80EE-4385-8AF8-682C801206BF}"/>
    <dgm:cxn modelId="{E442165D-0260-4FE5-9C37-AC3FA70AF5B8}" type="presOf" srcId="{5D7768EB-CFA4-47DD-ADB7-075E948E3AB7}" destId="{1F60DAF4-5BA6-402C-A87E-1E1198F1D042}" srcOrd="0" destOrd="0" presId="urn:microsoft.com/office/officeart/2005/8/layout/bProcess3"/>
    <dgm:cxn modelId="{1D79C147-B303-41ED-A68A-E23F4BAD3C40}" srcId="{7B375C53-F2F2-45E6-A0A5-75DCDF9CE052}" destId="{8DFB4603-4512-443E-83E7-01697E6A1755}" srcOrd="6" destOrd="0" parTransId="{F2DB8E31-BCF1-4E4F-91B7-A2FC3DCE029A}" sibTransId="{1DBD153D-7441-46DE-A7D3-4A6C45C5F6BE}"/>
    <dgm:cxn modelId="{3397A068-FFEE-4B00-9443-00BA13A7010E}" type="presOf" srcId="{F0D252FE-1BE6-4134-A1A5-2EED51AA569F}" destId="{20D8F8E7-DDF2-45F6-8090-DBFAA33F8533}" srcOrd="0" destOrd="0" presId="urn:microsoft.com/office/officeart/2005/8/layout/bProcess3"/>
    <dgm:cxn modelId="{C2C43B4F-1A11-4372-AFBA-67AF7CDEF01A}" type="presOf" srcId="{9590027A-2EDE-4ACC-BEDF-00BB67C8CD91}" destId="{B2DB20B3-5586-4E14-8222-800951046A34}" srcOrd="1" destOrd="0" presId="urn:microsoft.com/office/officeart/2005/8/layout/bProcess3"/>
    <dgm:cxn modelId="{D423FB55-F83E-4920-BA23-BA9DC4B7E777}" type="presOf" srcId="{1B26C6AE-80EE-4385-8AF8-682C801206BF}" destId="{EFA6578B-B765-4024-8B83-671092FF1784}" srcOrd="1" destOrd="0" presId="urn:microsoft.com/office/officeart/2005/8/layout/bProcess3"/>
    <dgm:cxn modelId="{5AC0717A-67A4-448E-9C11-F77069CA9B75}" type="presOf" srcId="{1DBD153D-7441-46DE-A7D3-4A6C45C5F6BE}" destId="{4C660DE9-4329-4F6F-BB27-3F6FEA983042}" srcOrd="0" destOrd="0" presId="urn:microsoft.com/office/officeart/2005/8/layout/bProcess3"/>
    <dgm:cxn modelId="{520BC17D-3BCF-453F-AB65-1E38CB08ABD3}" type="presOf" srcId="{CFE41E1A-2A8E-44DB-88FF-ED987BF38F7F}" destId="{603EA708-A816-41B6-BEC5-C770F8152718}" srcOrd="0" destOrd="0" presId="urn:microsoft.com/office/officeart/2005/8/layout/bProcess3"/>
    <dgm:cxn modelId="{C8A57B82-4EC1-490A-B132-E40147835F04}" type="presOf" srcId="{4F51C583-D509-4C9C-87B0-F44CBADB52A4}" destId="{313C67B2-E171-49CD-8668-46A37FE4A87F}" srcOrd="0" destOrd="0" presId="urn:microsoft.com/office/officeart/2005/8/layout/bProcess3"/>
    <dgm:cxn modelId="{882BBE8B-86F1-4AED-9AEF-D720F5AFA207}" type="presOf" srcId="{BF841988-8732-4440-8D22-96FBEE0C9CDF}" destId="{D1AD20B7-99B4-43B7-A418-72924AC19513}" srcOrd="0" destOrd="0" presId="urn:microsoft.com/office/officeart/2005/8/layout/bProcess3"/>
    <dgm:cxn modelId="{E9379C9F-BA03-42B8-8713-03470BD61222}" type="presOf" srcId="{4D101C7A-7E1C-4B7D-9A5C-3A1BF4578EBB}" destId="{252C2E40-63C5-4568-B9A0-02078E3FEE89}" srcOrd="0" destOrd="0" presId="urn:microsoft.com/office/officeart/2005/8/layout/bProcess3"/>
    <dgm:cxn modelId="{F53801A6-821E-4CA1-AA6C-08BBBE31EFAD}" type="presOf" srcId="{1FFD6CAF-6F18-42FB-94C2-F3982F870863}" destId="{84CF152B-432D-4EE4-A48C-CA72049CA624}" srcOrd="0" destOrd="0" presId="urn:microsoft.com/office/officeart/2005/8/layout/bProcess3"/>
    <dgm:cxn modelId="{38EAF9A7-DE8B-4CD6-904B-D2B0A0970690}" type="presOf" srcId="{DD0E64F0-7962-4029-86B7-117D341F7174}" destId="{E836FE5B-137D-42D7-A4A1-02A8E9F20DC7}" srcOrd="1" destOrd="0" presId="urn:microsoft.com/office/officeart/2005/8/layout/bProcess3"/>
    <dgm:cxn modelId="{061225C7-FC42-4F22-8523-B8D94CD628FF}" type="presOf" srcId="{1B4D1D15-B4CA-4455-8CAC-6AE75B8E42F9}" destId="{6E6870DE-C3A2-4A9A-8659-9D3055311427}" srcOrd="0" destOrd="0" presId="urn:microsoft.com/office/officeart/2005/8/layout/bProcess3"/>
    <dgm:cxn modelId="{B5CDB2C7-E5FB-4B40-965D-841F0C78F9A8}" type="presOf" srcId="{9315E85A-CBF6-4E26-B25E-2BEE56329D76}" destId="{83097F56-59DD-4A89-ACA1-D00B1FD18570}" srcOrd="0" destOrd="0" presId="urn:microsoft.com/office/officeart/2005/8/layout/bProcess3"/>
    <dgm:cxn modelId="{5AE898CE-CE41-4D5E-A86A-488F88371CE7}" type="presOf" srcId="{3A8ADDA4-6C18-4539-8E58-6002F9A62039}" destId="{739C3DB1-34B7-406B-8DAB-55C47C3D8912}" srcOrd="0" destOrd="0" presId="urn:microsoft.com/office/officeart/2005/8/layout/bProcess3"/>
    <dgm:cxn modelId="{F3A5E7CE-AF55-4B12-8C08-D92ABE836E53}" type="presOf" srcId="{DD0E64F0-7962-4029-86B7-117D341F7174}" destId="{31E35A7C-2E37-4F79-BAEC-26E865ECDAAC}" srcOrd="0" destOrd="0" presId="urn:microsoft.com/office/officeart/2005/8/layout/bProcess3"/>
    <dgm:cxn modelId="{254284CF-B86F-460D-8775-AB61CE05DE46}" srcId="{7B375C53-F2F2-45E6-A0A5-75DCDF9CE052}" destId="{3A8ADDA4-6C18-4539-8E58-6002F9A62039}" srcOrd="3" destOrd="0" parTransId="{C41BF892-8A00-450A-8276-DCF7F3A0A888}" sibTransId="{DD0E64F0-7962-4029-86B7-117D341F7174}"/>
    <dgm:cxn modelId="{F74DB1D7-5F4B-4FE6-95AD-7B2507190568}" type="presOf" srcId="{4D101C7A-7E1C-4B7D-9A5C-3A1BF4578EBB}" destId="{E5BA913C-B05D-472E-A81E-B496CDCE9C30}" srcOrd="1" destOrd="0" presId="urn:microsoft.com/office/officeart/2005/8/layout/bProcess3"/>
    <dgm:cxn modelId="{591166D9-AAC0-4684-86FC-5D9E5D22C47D}" type="presOf" srcId="{1DBD153D-7441-46DE-A7D3-4A6C45C5F6BE}" destId="{B5DF49F3-2064-449D-B4A1-FA348F955169}" srcOrd="1" destOrd="0" presId="urn:microsoft.com/office/officeart/2005/8/layout/bProcess3"/>
    <dgm:cxn modelId="{E132B3E2-6BF1-468F-8B26-F59DEF83BA26}" type="presOf" srcId="{5D7768EB-CFA4-47DD-ADB7-075E948E3AB7}" destId="{EBF10483-7C82-40FF-BA73-7EAE6EAB523E}" srcOrd="1" destOrd="0" presId="urn:microsoft.com/office/officeart/2005/8/layout/bProcess3"/>
    <dgm:cxn modelId="{41539BE5-8CE9-4C2B-8A4C-EE3AE188D281}" type="presOf" srcId="{1FFD6CAF-6F18-42FB-94C2-F3982F870863}" destId="{14C0D056-BB18-40B8-BB81-B448EF2A568A}" srcOrd="1" destOrd="0" presId="urn:microsoft.com/office/officeart/2005/8/layout/bProcess3"/>
    <dgm:cxn modelId="{0C6A8AE7-CC3D-4BCC-A0CA-469896849443}" type="presOf" srcId="{7B375C53-F2F2-45E6-A0A5-75DCDF9CE052}" destId="{FF7AE62A-C980-4100-90F5-8EAD2A44D375}" srcOrd="0" destOrd="0" presId="urn:microsoft.com/office/officeart/2005/8/layout/bProcess3"/>
    <dgm:cxn modelId="{8F6C58EE-A889-462D-9C39-DE024F073444}" srcId="{7B375C53-F2F2-45E6-A0A5-75DCDF9CE052}" destId="{BF841988-8732-4440-8D22-96FBEE0C9CDF}" srcOrd="7" destOrd="0" parTransId="{75420551-050C-409B-8A39-195AA2DEA925}" sibTransId="{E90DF2DD-4A95-45DB-9D98-AC9B353244F7}"/>
    <dgm:cxn modelId="{4AAF7C07-C6B9-4BD3-8A3D-605412B80587}" type="presParOf" srcId="{FF7AE62A-C980-4100-90F5-8EAD2A44D375}" destId="{313C67B2-E171-49CD-8668-46A37FE4A87F}" srcOrd="0" destOrd="0" presId="urn:microsoft.com/office/officeart/2005/8/layout/bProcess3"/>
    <dgm:cxn modelId="{3F965A2A-122C-4ECD-A8CA-A166D2C7BA01}" type="presParOf" srcId="{FF7AE62A-C980-4100-90F5-8EAD2A44D375}" destId="{84CF152B-432D-4EE4-A48C-CA72049CA624}" srcOrd="1" destOrd="0" presId="urn:microsoft.com/office/officeart/2005/8/layout/bProcess3"/>
    <dgm:cxn modelId="{0CEB0991-FD6B-4C40-8FE5-C5CFAC749C68}" type="presParOf" srcId="{84CF152B-432D-4EE4-A48C-CA72049CA624}" destId="{14C0D056-BB18-40B8-BB81-B448EF2A568A}" srcOrd="0" destOrd="0" presId="urn:microsoft.com/office/officeart/2005/8/layout/bProcess3"/>
    <dgm:cxn modelId="{CC044708-74FC-49C3-BD11-6A46FF2DD36A}" type="presParOf" srcId="{FF7AE62A-C980-4100-90F5-8EAD2A44D375}" destId="{6E6870DE-C3A2-4A9A-8659-9D3055311427}" srcOrd="2" destOrd="0" presId="urn:microsoft.com/office/officeart/2005/8/layout/bProcess3"/>
    <dgm:cxn modelId="{B2D1BAC3-4D7C-4ECC-8B5C-7A90258AB401}" type="presParOf" srcId="{FF7AE62A-C980-4100-90F5-8EAD2A44D375}" destId="{252C2E40-63C5-4568-B9A0-02078E3FEE89}" srcOrd="3" destOrd="0" presId="urn:microsoft.com/office/officeart/2005/8/layout/bProcess3"/>
    <dgm:cxn modelId="{79B6EEF1-B964-4AA8-AC40-AAE0FA71BB65}" type="presParOf" srcId="{252C2E40-63C5-4568-B9A0-02078E3FEE89}" destId="{E5BA913C-B05D-472E-A81E-B496CDCE9C30}" srcOrd="0" destOrd="0" presId="urn:microsoft.com/office/officeart/2005/8/layout/bProcess3"/>
    <dgm:cxn modelId="{ED093368-97D6-4ECF-BB64-E8E2283A6C07}" type="presParOf" srcId="{FF7AE62A-C980-4100-90F5-8EAD2A44D375}" destId="{83097F56-59DD-4A89-ACA1-D00B1FD18570}" srcOrd="4" destOrd="0" presId="urn:microsoft.com/office/officeart/2005/8/layout/bProcess3"/>
    <dgm:cxn modelId="{00F89D75-188E-448B-B2AD-7D6DF3C583D9}" type="presParOf" srcId="{FF7AE62A-C980-4100-90F5-8EAD2A44D375}" destId="{1F60DAF4-5BA6-402C-A87E-1E1198F1D042}" srcOrd="5" destOrd="0" presId="urn:microsoft.com/office/officeart/2005/8/layout/bProcess3"/>
    <dgm:cxn modelId="{F66CA5EB-5AAC-42B6-8C1F-57A0CD048102}" type="presParOf" srcId="{1F60DAF4-5BA6-402C-A87E-1E1198F1D042}" destId="{EBF10483-7C82-40FF-BA73-7EAE6EAB523E}" srcOrd="0" destOrd="0" presId="urn:microsoft.com/office/officeart/2005/8/layout/bProcess3"/>
    <dgm:cxn modelId="{7D774758-5A1C-414F-8F0C-DC2C6452BF3E}" type="presParOf" srcId="{FF7AE62A-C980-4100-90F5-8EAD2A44D375}" destId="{739C3DB1-34B7-406B-8DAB-55C47C3D8912}" srcOrd="6" destOrd="0" presId="urn:microsoft.com/office/officeart/2005/8/layout/bProcess3"/>
    <dgm:cxn modelId="{E15FC825-5316-457C-88BC-56B88E1966B2}" type="presParOf" srcId="{FF7AE62A-C980-4100-90F5-8EAD2A44D375}" destId="{31E35A7C-2E37-4F79-BAEC-26E865ECDAAC}" srcOrd="7" destOrd="0" presId="urn:microsoft.com/office/officeart/2005/8/layout/bProcess3"/>
    <dgm:cxn modelId="{D4DFDB25-F488-4F7C-83F3-73437600C571}" type="presParOf" srcId="{31E35A7C-2E37-4F79-BAEC-26E865ECDAAC}" destId="{E836FE5B-137D-42D7-A4A1-02A8E9F20DC7}" srcOrd="0" destOrd="0" presId="urn:microsoft.com/office/officeart/2005/8/layout/bProcess3"/>
    <dgm:cxn modelId="{6C634DA0-8FF8-4584-93D8-4F4CA283D5C4}" type="presParOf" srcId="{FF7AE62A-C980-4100-90F5-8EAD2A44D375}" destId="{603EA708-A816-41B6-BEC5-C770F8152718}" srcOrd="8" destOrd="0" presId="urn:microsoft.com/office/officeart/2005/8/layout/bProcess3"/>
    <dgm:cxn modelId="{0205AE93-EF14-4C3E-9961-2C2533F24D49}" type="presParOf" srcId="{FF7AE62A-C980-4100-90F5-8EAD2A44D375}" destId="{8162DCF5-CF7D-4B94-9C34-FF1842D11E43}" srcOrd="9" destOrd="0" presId="urn:microsoft.com/office/officeart/2005/8/layout/bProcess3"/>
    <dgm:cxn modelId="{2ACF9CA2-6E15-49FB-8F15-459063EB2AF3}" type="presParOf" srcId="{8162DCF5-CF7D-4B94-9C34-FF1842D11E43}" destId="{EFA6578B-B765-4024-8B83-671092FF1784}" srcOrd="0" destOrd="0" presId="urn:microsoft.com/office/officeart/2005/8/layout/bProcess3"/>
    <dgm:cxn modelId="{600C7AFC-3076-45BD-8AA3-2DBE906A5F34}" type="presParOf" srcId="{FF7AE62A-C980-4100-90F5-8EAD2A44D375}" destId="{20D8F8E7-DDF2-45F6-8090-DBFAA33F8533}" srcOrd="10" destOrd="0" presId="urn:microsoft.com/office/officeart/2005/8/layout/bProcess3"/>
    <dgm:cxn modelId="{3D81351D-1A0B-41F5-BB77-2A3064F2F2D1}" type="presParOf" srcId="{FF7AE62A-C980-4100-90F5-8EAD2A44D375}" destId="{06EB41FE-B116-4A6F-93BC-B0DF37EBA008}" srcOrd="11" destOrd="0" presId="urn:microsoft.com/office/officeart/2005/8/layout/bProcess3"/>
    <dgm:cxn modelId="{79E103B7-8BF5-47D3-AA1C-38F88E57CAFC}" type="presParOf" srcId="{06EB41FE-B116-4A6F-93BC-B0DF37EBA008}" destId="{B2DB20B3-5586-4E14-8222-800951046A34}" srcOrd="0" destOrd="0" presId="urn:microsoft.com/office/officeart/2005/8/layout/bProcess3"/>
    <dgm:cxn modelId="{74B50EC0-0782-4BFA-845A-1A7B94405773}" type="presParOf" srcId="{FF7AE62A-C980-4100-90F5-8EAD2A44D375}" destId="{705D8882-DB81-49E5-B358-0C7630B986C9}" srcOrd="12" destOrd="0" presId="urn:microsoft.com/office/officeart/2005/8/layout/bProcess3"/>
    <dgm:cxn modelId="{65A09F07-B946-4B6A-99D7-646E9E0E91E2}" type="presParOf" srcId="{FF7AE62A-C980-4100-90F5-8EAD2A44D375}" destId="{4C660DE9-4329-4F6F-BB27-3F6FEA983042}" srcOrd="13" destOrd="0" presId="urn:microsoft.com/office/officeart/2005/8/layout/bProcess3"/>
    <dgm:cxn modelId="{2A43D68F-8960-4262-9437-FE8D95DC28B7}" type="presParOf" srcId="{4C660DE9-4329-4F6F-BB27-3F6FEA983042}" destId="{B5DF49F3-2064-449D-B4A1-FA348F955169}" srcOrd="0" destOrd="0" presId="urn:microsoft.com/office/officeart/2005/8/layout/bProcess3"/>
    <dgm:cxn modelId="{6F97FEC4-8A35-40AE-BA64-0A2EEBB6CFBB}" type="presParOf" srcId="{FF7AE62A-C980-4100-90F5-8EAD2A44D375}" destId="{D1AD20B7-99B4-43B7-A418-72924AC19513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680CBC-25F6-476F-BA2B-7930A358E4E4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120805-0E96-44DF-8094-7221CFE952EC}">
      <dgm:prSet/>
      <dgm:spPr/>
      <dgm:t>
        <a:bodyPr/>
        <a:lstStyle/>
        <a:p>
          <a:r>
            <a:rPr lang="en-US" dirty="0"/>
            <a:t>Request the Falcon 9 Launch Wiki page from its URL</a:t>
          </a:r>
        </a:p>
      </dgm:t>
    </dgm:pt>
    <dgm:pt modelId="{F67EC826-12DD-442B-94EB-864D5A59315A}" type="parTrans" cxnId="{CB0B30F8-9C81-49A3-8706-923BACC8C424}">
      <dgm:prSet/>
      <dgm:spPr/>
      <dgm:t>
        <a:bodyPr/>
        <a:lstStyle/>
        <a:p>
          <a:endParaRPr lang="en-US"/>
        </a:p>
      </dgm:t>
    </dgm:pt>
    <dgm:pt modelId="{FA9ADC39-8133-4172-B5B2-FBBEC4D3532F}" type="sibTrans" cxnId="{CB0B30F8-9C81-49A3-8706-923BACC8C424}">
      <dgm:prSet/>
      <dgm:spPr/>
      <dgm:t>
        <a:bodyPr/>
        <a:lstStyle/>
        <a:p>
          <a:endParaRPr lang="en-US"/>
        </a:p>
      </dgm:t>
    </dgm:pt>
    <dgm:pt modelId="{B7915AC9-20B0-493F-B33F-EB10CA429084}">
      <dgm:prSet/>
      <dgm:spPr/>
      <dgm:t>
        <a:bodyPr/>
        <a:lstStyle/>
        <a:p>
          <a:r>
            <a:rPr lang="en-US" dirty="0"/>
            <a:t>Beautiful Soup object from the response</a:t>
          </a:r>
        </a:p>
      </dgm:t>
    </dgm:pt>
    <dgm:pt modelId="{5EEA29F0-D7DC-4BAC-BFCB-AD69D982827E}" type="parTrans" cxnId="{85DCB5C2-2DB9-4B3B-8C78-EC60AD812F06}">
      <dgm:prSet/>
      <dgm:spPr/>
      <dgm:t>
        <a:bodyPr/>
        <a:lstStyle/>
        <a:p>
          <a:endParaRPr lang="en-US"/>
        </a:p>
      </dgm:t>
    </dgm:pt>
    <dgm:pt modelId="{AA9B58AB-C74D-4DA4-A29C-9A046087012E}" type="sibTrans" cxnId="{85DCB5C2-2DB9-4B3B-8C78-EC60AD812F06}">
      <dgm:prSet/>
      <dgm:spPr/>
      <dgm:t>
        <a:bodyPr/>
        <a:lstStyle/>
        <a:p>
          <a:endParaRPr lang="en-US"/>
        </a:p>
      </dgm:t>
    </dgm:pt>
    <dgm:pt modelId="{149B442E-BA2C-4FC4-9715-7D0A9BE2498F}">
      <dgm:prSet/>
      <dgm:spPr/>
      <dgm:t>
        <a:bodyPr/>
        <a:lstStyle/>
        <a:p>
          <a:r>
            <a:rPr lang="en-US" dirty="0"/>
            <a:t>Extract all columns/variable names from the HTML table header</a:t>
          </a:r>
        </a:p>
      </dgm:t>
    </dgm:pt>
    <dgm:pt modelId="{20857308-049C-46EF-8E65-832CD35E3789}" type="parTrans" cxnId="{FF35510E-290C-458C-A4BC-CBC230C2C965}">
      <dgm:prSet/>
      <dgm:spPr/>
      <dgm:t>
        <a:bodyPr/>
        <a:lstStyle/>
        <a:p>
          <a:endParaRPr lang="en-US"/>
        </a:p>
      </dgm:t>
    </dgm:pt>
    <dgm:pt modelId="{33E1E9EE-E748-421C-ABB2-5CE5728E032E}" type="sibTrans" cxnId="{FF35510E-290C-458C-A4BC-CBC230C2C965}">
      <dgm:prSet/>
      <dgm:spPr/>
      <dgm:t>
        <a:bodyPr/>
        <a:lstStyle/>
        <a:p>
          <a:endParaRPr lang="en-US"/>
        </a:p>
      </dgm:t>
    </dgm:pt>
    <dgm:pt modelId="{147B1550-D644-4D12-B094-C0F73B55A47A}">
      <dgm:prSet/>
      <dgm:spPr/>
      <dgm:t>
        <a:bodyPr/>
        <a:lstStyle/>
        <a:p>
          <a:r>
            <a:rPr lang="en-US" dirty="0"/>
            <a:t>Create a data frame by parsing the launch HTML tables</a:t>
          </a:r>
        </a:p>
      </dgm:t>
    </dgm:pt>
    <dgm:pt modelId="{72E806E3-791B-444F-9AFB-8C41498C6E31}" type="parTrans" cxnId="{BAA8DE1D-597A-4998-9274-428D2E41C9E0}">
      <dgm:prSet/>
      <dgm:spPr/>
      <dgm:t>
        <a:bodyPr/>
        <a:lstStyle/>
        <a:p>
          <a:endParaRPr lang="en-US"/>
        </a:p>
      </dgm:t>
    </dgm:pt>
    <dgm:pt modelId="{D69252E4-3BFC-4D1A-A06F-D5068739E4F1}" type="sibTrans" cxnId="{BAA8DE1D-597A-4998-9274-428D2E41C9E0}">
      <dgm:prSet/>
      <dgm:spPr/>
      <dgm:t>
        <a:bodyPr/>
        <a:lstStyle/>
        <a:p>
          <a:endParaRPr lang="en-US"/>
        </a:p>
      </dgm:t>
    </dgm:pt>
    <dgm:pt modelId="{F4AB044A-A1C5-490B-8DC4-0A3ACED781A7}">
      <dgm:prSet/>
      <dgm:spPr/>
      <dgm:t>
        <a:bodyPr/>
        <a:lstStyle/>
        <a:p>
          <a:r>
            <a:rPr lang="en-US" dirty="0"/>
            <a:t>Data Wrangling</a:t>
          </a:r>
        </a:p>
      </dgm:t>
    </dgm:pt>
    <dgm:pt modelId="{F7E5B01A-CB7A-490C-92B7-E39097A2DB7E}" type="parTrans" cxnId="{165960DE-EE0C-4775-9472-0163E3F4BFFE}">
      <dgm:prSet/>
      <dgm:spPr/>
      <dgm:t>
        <a:bodyPr/>
        <a:lstStyle/>
        <a:p>
          <a:endParaRPr lang="en-US"/>
        </a:p>
      </dgm:t>
    </dgm:pt>
    <dgm:pt modelId="{B97001C2-DDDE-435C-B28D-06573DF8E2BB}" type="sibTrans" cxnId="{165960DE-EE0C-4775-9472-0163E3F4BFFE}">
      <dgm:prSet/>
      <dgm:spPr/>
      <dgm:t>
        <a:bodyPr/>
        <a:lstStyle/>
        <a:p>
          <a:endParaRPr lang="en-US"/>
        </a:p>
      </dgm:t>
    </dgm:pt>
    <dgm:pt modelId="{9B976639-DEE2-4F35-A537-4453AF91B067}" type="pres">
      <dgm:prSet presAssocID="{4F680CBC-25F6-476F-BA2B-7930A358E4E4}" presName="Name0" presStyleCnt="0">
        <dgm:presLayoutVars>
          <dgm:dir/>
          <dgm:resizeHandles val="exact"/>
        </dgm:presLayoutVars>
      </dgm:prSet>
      <dgm:spPr/>
    </dgm:pt>
    <dgm:pt modelId="{B0F7B131-8C34-4FD4-9062-69B9B876BA32}" type="pres">
      <dgm:prSet presAssocID="{D3120805-0E96-44DF-8094-7221CFE952EC}" presName="node" presStyleLbl="node1" presStyleIdx="0" presStyleCnt="5">
        <dgm:presLayoutVars>
          <dgm:bulletEnabled val="1"/>
        </dgm:presLayoutVars>
      </dgm:prSet>
      <dgm:spPr/>
    </dgm:pt>
    <dgm:pt modelId="{2B4DD23E-FA24-4266-8314-5F5C0D816146}" type="pres">
      <dgm:prSet presAssocID="{FA9ADC39-8133-4172-B5B2-FBBEC4D3532F}" presName="sibTrans" presStyleLbl="sibTrans1D1" presStyleIdx="0" presStyleCnt="4"/>
      <dgm:spPr/>
    </dgm:pt>
    <dgm:pt modelId="{62D5B7FE-7027-4B95-9617-C01D0C3C1276}" type="pres">
      <dgm:prSet presAssocID="{FA9ADC39-8133-4172-B5B2-FBBEC4D3532F}" presName="connectorText" presStyleLbl="sibTrans1D1" presStyleIdx="0" presStyleCnt="4"/>
      <dgm:spPr/>
    </dgm:pt>
    <dgm:pt modelId="{AF1AFFBF-E5CB-4E47-8252-E52756CE1D9F}" type="pres">
      <dgm:prSet presAssocID="{B7915AC9-20B0-493F-B33F-EB10CA429084}" presName="node" presStyleLbl="node1" presStyleIdx="1" presStyleCnt="5">
        <dgm:presLayoutVars>
          <dgm:bulletEnabled val="1"/>
        </dgm:presLayoutVars>
      </dgm:prSet>
      <dgm:spPr/>
    </dgm:pt>
    <dgm:pt modelId="{93885A73-E7A1-4656-AD74-23ACBB76A960}" type="pres">
      <dgm:prSet presAssocID="{AA9B58AB-C74D-4DA4-A29C-9A046087012E}" presName="sibTrans" presStyleLbl="sibTrans1D1" presStyleIdx="1" presStyleCnt="4"/>
      <dgm:spPr/>
    </dgm:pt>
    <dgm:pt modelId="{4EDED6FB-559F-4B46-806D-320655F8EFC5}" type="pres">
      <dgm:prSet presAssocID="{AA9B58AB-C74D-4DA4-A29C-9A046087012E}" presName="connectorText" presStyleLbl="sibTrans1D1" presStyleIdx="1" presStyleCnt="4"/>
      <dgm:spPr/>
    </dgm:pt>
    <dgm:pt modelId="{72321338-0704-4433-BE36-51FA82B91459}" type="pres">
      <dgm:prSet presAssocID="{149B442E-BA2C-4FC4-9715-7D0A9BE2498F}" presName="node" presStyleLbl="node1" presStyleIdx="2" presStyleCnt="5">
        <dgm:presLayoutVars>
          <dgm:bulletEnabled val="1"/>
        </dgm:presLayoutVars>
      </dgm:prSet>
      <dgm:spPr/>
    </dgm:pt>
    <dgm:pt modelId="{8AB83D85-E198-4B6B-AF03-8912FD9704C3}" type="pres">
      <dgm:prSet presAssocID="{33E1E9EE-E748-421C-ABB2-5CE5728E032E}" presName="sibTrans" presStyleLbl="sibTrans1D1" presStyleIdx="2" presStyleCnt="4"/>
      <dgm:spPr/>
    </dgm:pt>
    <dgm:pt modelId="{94D641BA-0440-471C-86F9-4EAC51B43A6E}" type="pres">
      <dgm:prSet presAssocID="{33E1E9EE-E748-421C-ABB2-5CE5728E032E}" presName="connectorText" presStyleLbl="sibTrans1D1" presStyleIdx="2" presStyleCnt="4"/>
      <dgm:spPr/>
    </dgm:pt>
    <dgm:pt modelId="{0ADC0219-9FDF-4FB3-BCC1-50DE6FC5085C}" type="pres">
      <dgm:prSet presAssocID="{147B1550-D644-4D12-B094-C0F73B55A47A}" presName="node" presStyleLbl="node1" presStyleIdx="3" presStyleCnt="5">
        <dgm:presLayoutVars>
          <dgm:bulletEnabled val="1"/>
        </dgm:presLayoutVars>
      </dgm:prSet>
      <dgm:spPr/>
    </dgm:pt>
    <dgm:pt modelId="{CA5536E8-C1E0-4D1B-9533-F36F81444F2D}" type="pres">
      <dgm:prSet presAssocID="{D69252E4-3BFC-4D1A-A06F-D5068739E4F1}" presName="sibTrans" presStyleLbl="sibTrans1D1" presStyleIdx="3" presStyleCnt="4"/>
      <dgm:spPr/>
    </dgm:pt>
    <dgm:pt modelId="{D445B041-83FA-4E62-B7DD-99DF88CE98C4}" type="pres">
      <dgm:prSet presAssocID="{D69252E4-3BFC-4D1A-A06F-D5068739E4F1}" presName="connectorText" presStyleLbl="sibTrans1D1" presStyleIdx="3" presStyleCnt="4"/>
      <dgm:spPr/>
    </dgm:pt>
    <dgm:pt modelId="{C510BF86-E1FB-4E9B-B738-DA5CF64E7E71}" type="pres">
      <dgm:prSet presAssocID="{F4AB044A-A1C5-490B-8DC4-0A3ACED781A7}" presName="node" presStyleLbl="node1" presStyleIdx="4" presStyleCnt="5">
        <dgm:presLayoutVars>
          <dgm:bulletEnabled val="1"/>
        </dgm:presLayoutVars>
      </dgm:prSet>
      <dgm:spPr/>
    </dgm:pt>
  </dgm:ptLst>
  <dgm:cxnLst>
    <dgm:cxn modelId="{C58A4102-BD82-471C-8E84-A1B3D726928E}" type="presOf" srcId="{B7915AC9-20B0-493F-B33F-EB10CA429084}" destId="{AF1AFFBF-E5CB-4E47-8252-E52756CE1D9F}" srcOrd="0" destOrd="0" presId="urn:microsoft.com/office/officeart/2005/8/layout/bProcess3"/>
    <dgm:cxn modelId="{FF35510E-290C-458C-A4BC-CBC230C2C965}" srcId="{4F680CBC-25F6-476F-BA2B-7930A358E4E4}" destId="{149B442E-BA2C-4FC4-9715-7D0A9BE2498F}" srcOrd="2" destOrd="0" parTransId="{20857308-049C-46EF-8E65-832CD35E3789}" sibTransId="{33E1E9EE-E748-421C-ABB2-5CE5728E032E}"/>
    <dgm:cxn modelId="{0510FD17-803D-4295-8057-0D20841B922D}" type="presOf" srcId="{D3120805-0E96-44DF-8094-7221CFE952EC}" destId="{B0F7B131-8C34-4FD4-9062-69B9B876BA32}" srcOrd="0" destOrd="0" presId="urn:microsoft.com/office/officeart/2005/8/layout/bProcess3"/>
    <dgm:cxn modelId="{15D6741C-4EF9-4C4F-83F0-F8DBE06F9F5A}" type="presOf" srcId="{149B442E-BA2C-4FC4-9715-7D0A9BE2498F}" destId="{72321338-0704-4433-BE36-51FA82B91459}" srcOrd="0" destOrd="0" presId="urn:microsoft.com/office/officeart/2005/8/layout/bProcess3"/>
    <dgm:cxn modelId="{BAA8DE1D-597A-4998-9274-428D2E41C9E0}" srcId="{4F680CBC-25F6-476F-BA2B-7930A358E4E4}" destId="{147B1550-D644-4D12-B094-C0F73B55A47A}" srcOrd="3" destOrd="0" parTransId="{72E806E3-791B-444F-9AFB-8C41498C6E31}" sibTransId="{D69252E4-3BFC-4D1A-A06F-D5068739E4F1}"/>
    <dgm:cxn modelId="{6D05ED21-0356-4687-B2F1-B69991DFDD76}" type="presOf" srcId="{F4AB044A-A1C5-490B-8DC4-0A3ACED781A7}" destId="{C510BF86-E1FB-4E9B-B738-DA5CF64E7E71}" srcOrd="0" destOrd="0" presId="urn:microsoft.com/office/officeart/2005/8/layout/bProcess3"/>
    <dgm:cxn modelId="{BD4D062E-D7F4-454C-90D6-F6997FE7D21B}" type="presOf" srcId="{4F680CBC-25F6-476F-BA2B-7930A358E4E4}" destId="{9B976639-DEE2-4F35-A537-4453AF91B067}" srcOrd="0" destOrd="0" presId="urn:microsoft.com/office/officeart/2005/8/layout/bProcess3"/>
    <dgm:cxn modelId="{EFE46031-1BAA-4D01-AD3F-894DDF6EC998}" type="presOf" srcId="{D69252E4-3BFC-4D1A-A06F-D5068739E4F1}" destId="{D445B041-83FA-4E62-B7DD-99DF88CE98C4}" srcOrd="1" destOrd="0" presId="urn:microsoft.com/office/officeart/2005/8/layout/bProcess3"/>
    <dgm:cxn modelId="{54A00161-22FB-41D8-A161-B60A15FA2C63}" type="presOf" srcId="{AA9B58AB-C74D-4DA4-A29C-9A046087012E}" destId="{93885A73-E7A1-4656-AD74-23ACBB76A960}" srcOrd="0" destOrd="0" presId="urn:microsoft.com/office/officeart/2005/8/layout/bProcess3"/>
    <dgm:cxn modelId="{E422A26B-56B7-4B1D-A7B4-3BDEB1B731B2}" type="presOf" srcId="{33E1E9EE-E748-421C-ABB2-5CE5728E032E}" destId="{8AB83D85-E198-4B6B-AF03-8912FD9704C3}" srcOrd="0" destOrd="0" presId="urn:microsoft.com/office/officeart/2005/8/layout/bProcess3"/>
    <dgm:cxn modelId="{44EDD857-1873-4786-9048-CD7806D752E8}" type="presOf" srcId="{FA9ADC39-8133-4172-B5B2-FBBEC4D3532F}" destId="{62D5B7FE-7027-4B95-9617-C01D0C3C1276}" srcOrd="1" destOrd="0" presId="urn:microsoft.com/office/officeart/2005/8/layout/bProcess3"/>
    <dgm:cxn modelId="{3AF2968D-EF9A-47B3-A92D-BA93226CC111}" type="presOf" srcId="{33E1E9EE-E748-421C-ABB2-5CE5728E032E}" destId="{94D641BA-0440-471C-86F9-4EAC51B43A6E}" srcOrd="1" destOrd="0" presId="urn:microsoft.com/office/officeart/2005/8/layout/bProcess3"/>
    <dgm:cxn modelId="{625F2194-14E8-4E55-A186-6C9904124720}" type="presOf" srcId="{D69252E4-3BFC-4D1A-A06F-D5068739E4F1}" destId="{CA5536E8-C1E0-4D1B-9533-F36F81444F2D}" srcOrd="0" destOrd="0" presId="urn:microsoft.com/office/officeart/2005/8/layout/bProcess3"/>
    <dgm:cxn modelId="{F6C61EA7-F6D3-4E50-A7B7-E137EF50B70A}" type="presOf" srcId="{AA9B58AB-C74D-4DA4-A29C-9A046087012E}" destId="{4EDED6FB-559F-4B46-806D-320655F8EFC5}" srcOrd="1" destOrd="0" presId="urn:microsoft.com/office/officeart/2005/8/layout/bProcess3"/>
    <dgm:cxn modelId="{85DCB5C2-2DB9-4B3B-8C78-EC60AD812F06}" srcId="{4F680CBC-25F6-476F-BA2B-7930A358E4E4}" destId="{B7915AC9-20B0-493F-B33F-EB10CA429084}" srcOrd="1" destOrd="0" parTransId="{5EEA29F0-D7DC-4BAC-BFCB-AD69D982827E}" sibTransId="{AA9B58AB-C74D-4DA4-A29C-9A046087012E}"/>
    <dgm:cxn modelId="{165960DE-EE0C-4775-9472-0163E3F4BFFE}" srcId="{4F680CBC-25F6-476F-BA2B-7930A358E4E4}" destId="{F4AB044A-A1C5-490B-8DC4-0A3ACED781A7}" srcOrd="4" destOrd="0" parTransId="{F7E5B01A-CB7A-490C-92B7-E39097A2DB7E}" sibTransId="{B97001C2-DDDE-435C-B28D-06573DF8E2BB}"/>
    <dgm:cxn modelId="{5AC573F6-8AD4-4B34-8963-07FFA931C9E8}" type="presOf" srcId="{FA9ADC39-8133-4172-B5B2-FBBEC4D3532F}" destId="{2B4DD23E-FA24-4266-8314-5F5C0D816146}" srcOrd="0" destOrd="0" presId="urn:microsoft.com/office/officeart/2005/8/layout/bProcess3"/>
    <dgm:cxn modelId="{CB0B30F8-9C81-49A3-8706-923BACC8C424}" srcId="{4F680CBC-25F6-476F-BA2B-7930A358E4E4}" destId="{D3120805-0E96-44DF-8094-7221CFE952EC}" srcOrd="0" destOrd="0" parTransId="{F67EC826-12DD-442B-94EB-864D5A59315A}" sibTransId="{FA9ADC39-8133-4172-B5B2-FBBEC4D3532F}"/>
    <dgm:cxn modelId="{75B89AF9-C3C4-4BBC-AA08-82E9E323E019}" type="presOf" srcId="{147B1550-D644-4D12-B094-C0F73B55A47A}" destId="{0ADC0219-9FDF-4FB3-BCC1-50DE6FC5085C}" srcOrd="0" destOrd="0" presId="urn:microsoft.com/office/officeart/2005/8/layout/bProcess3"/>
    <dgm:cxn modelId="{D2BB4771-9A5C-45C7-B0C3-5366A7387EC0}" type="presParOf" srcId="{9B976639-DEE2-4F35-A537-4453AF91B067}" destId="{B0F7B131-8C34-4FD4-9062-69B9B876BA32}" srcOrd="0" destOrd="0" presId="urn:microsoft.com/office/officeart/2005/8/layout/bProcess3"/>
    <dgm:cxn modelId="{C12255D6-887B-43E8-877D-5FB88B8484EA}" type="presParOf" srcId="{9B976639-DEE2-4F35-A537-4453AF91B067}" destId="{2B4DD23E-FA24-4266-8314-5F5C0D816146}" srcOrd="1" destOrd="0" presId="urn:microsoft.com/office/officeart/2005/8/layout/bProcess3"/>
    <dgm:cxn modelId="{623EDCFF-6295-4FAD-9B23-ACB565EA65C1}" type="presParOf" srcId="{2B4DD23E-FA24-4266-8314-5F5C0D816146}" destId="{62D5B7FE-7027-4B95-9617-C01D0C3C1276}" srcOrd="0" destOrd="0" presId="urn:microsoft.com/office/officeart/2005/8/layout/bProcess3"/>
    <dgm:cxn modelId="{C9E60B83-36FE-4318-BDBF-804A376DAD2C}" type="presParOf" srcId="{9B976639-DEE2-4F35-A537-4453AF91B067}" destId="{AF1AFFBF-E5CB-4E47-8252-E52756CE1D9F}" srcOrd="2" destOrd="0" presId="urn:microsoft.com/office/officeart/2005/8/layout/bProcess3"/>
    <dgm:cxn modelId="{369A61F6-7D1B-4888-8B90-B3312A96D3D7}" type="presParOf" srcId="{9B976639-DEE2-4F35-A537-4453AF91B067}" destId="{93885A73-E7A1-4656-AD74-23ACBB76A960}" srcOrd="3" destOrd="0" presId="urn:microsoft.com/office/officeart/2005/8/layout/bProcess3"/>
    <dgm:cxn modelId="{2F9624BA-8D04-4ED3-A82E-5160B3C01488}" type="presParOf" srcId="{93885A73-E7A1-4656-AD74-23ACBB76A960}" destId="{4EDED6FB-559F-4B46-806D-320655F8EFC5}" srcOrd="0" destOrd="0" presId="urn:microsoft.com/office/officeart/2005/8/layout/bProcess3"/>
    <dgm:cxn modelId="{4281CE13-ECF6-47AF-86A3-F91608EB4CE6}" type="presParOf" srcId="{9B976639-DEE2-4F35-A537-4453AF91B067}" destId="{72321338-0704-4433-BE36-51FA82B91459}" srcOrd="4" destOrd="0" presId="urn:microsoft.com/office/officeart/2005/8/layout/bProcess3"/>
    <dgm:cxn modelId="{C7731EAD-0BDB-41C7-BA6A-1CC3BCB45FCF}" type="presParOf" srcId="{9B976639-DEE2-4F35-A537-4453AF91B067}" destId="{8AB83D85-E198-4B6B-AF03-8912FD9704C3}" srcOrd="5" destOrd="0" presId="urn:microsoft.com/office/officeart/2005/8/layout/bProcess3"/>
    <dgm:cxn modelId="{317EB282-6A49-43CD-9D0E-AF6A0D295CA4}" type="presParOf" srcId="{8AB83D85-E198-4B6B-AF03-8912FD9704C3}" destId="{94D641BA-0440-471C-86F9-4EAC51B43A6E}" srcOrd="0" destOrd="0" presId="urn:microsoft.com/office/officeart/2005/8/layout/bProcess3"/>
    <dgm:cxn modelId="{547C964B-AB35-4917-808B-21FC001C3B3E}" type="presParOf" srcId="{9B976639-DEE2-4F35-A537-4453AF91B067}" destId="{0ADC0219-9FDF-4FB3-BCC1-50DE6FC5085C}" srcOrd="6" destOrd="0" presId="urn:microsoft.com/office/officeart/2005/8/layout/bProcess3"/>
    <dgm:cxn modelId="{03ACE19A-6526-49BE-8C7D-190628EC9611}" type="presParOf" srcId="{9B976639-DEE2-4F35-A537-4453AF91B067}" destId="{CA5536E8-C1E0-4D1B-9533-F36F81444F2D}" srcOrd="7" destOrd="0" presId="urn:microsoft.com/office/officeart/2005/8/layout/bProcess3"/>
    <dgm:cxn modelId="{FBC1F81D-3E12-4D2E-B249-B02030CFC9AA}" type="presParOf" srcId="{CA5536E8-C1E0-4D1B-9533-F36F81444F2D}" destId="{D445B041-83FA-4E62-B7DD-99DF88CE98C4}" srcOrd="0" destOrd="0" presId="urn:microsoft.com/office/officeart/2005/8/layout/bProcess3"/>
    <dgm:cxn modelId="{9A6DF796-7F64-4D68-AF8F-04AD751307D7}" type="presParOf" srcId="{9B976639-DEE2-4F35-A537-4453AF91B067}" destId="{C510BF86-E1FB-4E9B-B738-DA5CF64E7E71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680CBC-25F6-476F-BA2B-7930A358E4E4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120805-0E96-44DF-8094-7221CFE952EC}">
      <dgm:prSet/>
      <dgm:spPr/>
      <dgm:t>
        <a:bodyPr/>
        <a:lstStyle/>
        <a:p>
          <a:r>
            <a:rPr lang="en-US" dirty="0"/>
            <a:t>Identify the missing values</a:t>
          </a:r>
        </a:p>
      </dgm:t>
    </dgm:pt>
    <dgm:pt modelId="{F67EC826-12DD-442B-94EB-864D5A59315A}" type="parTrans" cxnId="{CB0B30F8-9C81-49A3-8706-923BACC8C424}">
      <dgm:prSet/>
      <dgm:spPr/>
      <dgm:t>
        <a:bodyPr/>
        <a:lstStyle/>
        <a:p>
          <a:endParaRPr lang="en-US"/>
        </a:p>
      </dgm:t>
    </dgm:pt>
    <dgm:pt modelId="{FA9ADC39-8133-4172-B5B2-FBBEC4D3532F}" type="sibTrans" cxnId="{CB0B30F8-9C81-49A3-8706-923BACC8C424}">
      <dgm:prSet/>
      <dgm:spPr/>
      <dgm:t>
        <a:bodyPr/>
        <a:lstStyle/>
        <a:p>
          <a:endParaRPr lang="en-US"/>
        </a:p>
      </dgm:t>
    </dgm:pt>
    <dgm:pt modelId="{326CBE08-33A1-4FCC-82C2-FDDD4076A8AA}">
      <dgm:prSet/>
      <dgm:spPr/>
      <dgm:t>
        <a:bodyPr/>
        <a:lstStyle/>
        <a:p>
          <a:r>
            <a:rPr lang="en-US" dirty="0"/>
            <a:t>Identify which columns are numerical and categorical</a:t>
          </a:r>
        </a:p>
      </dgm:t>
    </dgm:pt>
    <dgm:pt modelId="{461759BA-F8E2-406B-A692-F0D117A1C686}" type="parTrans" cxnId="{BA3689DF-8997-4549-B0CA-03AEA3C46354}">
      <dgm:prSet/>
      <dgm:spPr/>
      <dgm:t>
        <a:bodyPr/>
        <a:lstStyle/>
        <a:p>
          <a:endParaRPr lang="en-US"/>
        </a:p>
      </dgm:t>
    </dgm:pt>
    <dgm:pt modelId="{7E5EE855-6D1C-437C-8445-837721497B5F}" type="sibTrans" cxnId="{BA3689DF-8997-4549-B0CA-03AEA3C46354}">
      <dgm:prSet/>
      <dgm:spPr/>
      <dgm:t>
        <a:bodyPr/>
        <a:lstStyle/>
        <a:p>
          <a:endParaRPr lang="en-US"/>
        </a:p>
      </dgm:t>
    </dgm:pt>
    <dgm:pt modelId="{0849F8F9-44A1-4EED-8A31-133A8BFF9B81}">
      <dgm:prSet/>
      <dgm:spPr/>
      <dgm:t>
        <a:bodyPr/>
        <a:lstStyle/>
        <a:p>
          <a:r>
            <a:rPr lang="en-US" dirty="0"/>
            <a:t>Calculate the number of launches on each site</a:t>
          </a:r>
        </a:p>
      </dgm:t>
    </dgm:pt>
    <dgm:pt modelId="{A442E3BF-5D6A-44C7-BCF8-56254C6BFBD0}" type="parTrans" cxnId="{F9548F1C-3FB9-4CA6-9B60-706B4BAB2691}">
      <dgm:prSet/>
      <dgm:spPr/>
      <dgm:t>
        <a:bodyPr/>
        <a:lstStyle/>
        <a:p>
          <a:endParaRPr lang="en-US"/>
        </a:p>
      </dgm:t>
    </dgm:pt>
    <dgm:pt modelId="{F508438B-0B7A-405D-BA85-5A3796EE7A9B}" type="sibTrans" cxnId="{F9548F1C-3FB9-4CA6-9B60-706B4BAB2691}">
      <dgm:prSet/>
      <dgm:spPr/>
      <dgm:t>
        <a:bodyPr/>
        <a:lstStyle/>
        <a:p>
          <a:endParaRPr lang="en-US"/>
        </a:p>
      </dgm:t>
    </dgm:pt>
    <dgm:pt modelId="{9FB9AE88-C051-408C-9509-FC3BBAC8238B}">
      <dgm:prSet/>
      <dgm:spPr/>
      <dgm:t>
        <a:bodyPr/>
        <a:lstStyle/>
        <a:p>
          <a:r>
            <a:rPr lang="en-US" dirty="0"/>
            <a:t>Calculate the number and occurrence of each orbit</a:t>
          </a:r>
        </a:p>
      </dgm:t>
    </dgm:pt>
    <dgm:pt modelId="{72332AD9-1CC2-4717-BEC9-E826FFE37C57}" type="parTrans" cxnId="{079F740A-3C51-4DFB-8A39-D5F8565E87C1}">
      <dgm:prSet/>
      <dgm:spPr/>
      <dgm:t>
        <a:bodyPr/>
        <a:lstStyle/>
        <a:p>
          <a:endParaRPr lang="en-US"/>
        </a:p>
      </dgm:t>
    </dgm:pt>
    <dgm:pt modelId="{F5289642-BFCC-44E3-8236-5FE80DB77614}" type="sibTrans" cxnId="{079F740A-3C51-4DFB-8A39-D5F8565E87C1}">
      <dgm:prSet/>
      <dgm:spPr/>
      <dgm:t>
        <a:bodyPr/>
        <a:lstStyle/>
        <a:p>
          <a:endParaRPr lang="en-US"/>
        </a:p>
      </dgm:t>
    </dgm:pt>
    <dgm:pt modelId="{2132946A-978F-40D9-A97E-44045A1BBD37}">
      <dgm:prSet/>
      <dgm:spPr/>
      <dgm:t>
        <a:bodyPr/>
        <a:lstStyle/>
        <a:p>
          <a:r>
            <a:rPr lang="en-US" dirty="0"/>
            <a:t>Calculate the number and occurrence of mission outcome per orbit type</a:t>
          </a:r>
        </a:p>
      </dgm:t>
    </dgm:pt>
    <dgm:pt modelId="{B669C680-ADCB-4B93-95FB-36DF865794DC}" type="parTrans" cxnId="{936A03E0-B5D6-4305-8FA3-06A80DACBF76}">
      <dgm:prSet/>
      <dgm:spPr/>
      <dgm:t>
        <a:bodyPr/>
        <a:lstStyle/>
        <a:p>
          <a:endParaRPr lang="en-US"/>
        </a:p>
      </dgm:t>
    </dgm:pt>
    <dgm:pt modelId="{11706ABF-5690-4DF9-9D9A-5C2AE8370C52}" type="sibTrans" cxnId="{936A03E0-B5D6-4305-8FA3-06A80DACBF76}">
      <dgm:prSet/>
      <dgm:spPr/>
      <dgm:t>
        <a:bodyPr/>
        <a:lstStyle/>
        <a:p>
          <a:endParaRPr lang="en-US"/>
        </a:p>
      </dgm:t>
    </dgm:pt>
    <dgm:pt modelId="{BA7A01F4-8831-4210-9AEE-5E43F52873FB}">
      <dgm:prSet/>
      <dgm:spPr/>
      <dgm:t>
        <a:bodyPr/>
        <a:lstStyle/>
        <a:p>
          <a:r>
            <a:rPr lang="en-US" dirty="0"/>
            <a:t>Create a landing outcome label from Outcome column</a:t>
          </a:r>
        </a:p>
      </dgm:t>
    </dgm:pt>
    <dgm:pt modelId="{41FA71E1-9F1A-4BD5-895B-BA94192262BA}" type="parTrans" cxnId="{597E7EC9-16DB-4FB6-8F14-7A61BF3F6042}">
      <dgm:prSet/>
      <dgm:spPr/>
      <dgm:t>
        <a:bodyPr/>
        <a:lstStyle/>
        <a:p>
          <a:endParaRPr lang="en-US"/>
        </a:p>
      </dgm:t>
    </dgm:pt>
    <dgm:pt modelId="{B1E9E368-EBAD-4CF6-84A1-8C55C242B00D}" type="sibTrans" cxnId="{597E7EC9-16DB-4FB6-8F14-7A61BF3F6042}">
      <dgm:prSet/>
      <dgm:spPr/>
      <dgm:t>
        <a:bodyPr/>
        <a:lstStyle/>
        <a:p>
          <a:endParaRPr lang="en-US"/>
        </a:p>
      </dgm:t>
    </dgm:pt>
    <dgm:pt modelId="{9B976639-DEE2-4F35-A537-4453AF91B067}" type="pres">
      <dgm:prSet presAssocID="{4F680CBC-25F6-476F-BA2B-7930A358E4E4}" presName="Name0" presStyleCnt="0">
        <dgm:presLayoutVars>
          <dgm:dir/>
          <dgm:resizeHandles val="exact"/>
        </dgm:presLayoutVars>
      </dgm:prSet>
      <dgm:spPr/>
    </dgm:pt>
    <dgm:pt modelId="{B0F7B131-8C34-4FD4-9062-69B9B876BA32}" type="pres">
      <dgm:prSet presAssocID="{D3120805-0E96-44DF-8094-7221CFE952EC}" presName="node" presStyleLbl="node1" presStyleIdx="0" presStyleCnt="6">
        <dgm:presLayoutVars>
          <dgm:bulletEnabled val="1"/>
        </dgm:presLayoutVars>
      </dgm:prSet>
      <dgm:spPr/>
    </dgm:pt>
    <dgm:pt modelId="{2B4DD23E-FA24-4266-8314-5F5C0D816146}" type="pres">
      <dgm:prSet presAssocID="{FA9ADC39-8133-4172-B5B2-FBBEC4D3532F}" presName="sibTrans" presStyleLbl="sibTrans1D1" presStyleIdx="0" presStyleCnt="5"/>
      <dgm:spPr/>
    </dgm:pt>
    <dgm:pt modelId="{62D5B7FE-7027-4B95-9617-C01D0C3C1276}" type="pres">
      <dgm:prSet presAssocID="{FA9ADC39-8133-4172-B5B2-FBBEC4D3532F}" presName="connectorText" presStyleLbl="sibTrans1D1" presStyleIdx="0" presStyleCnt="5"/>
      <dgm:spPr/>
    </dgm:pt>
    <dgm:pt modelId="{279FB91E-695C-40A9-96BD-F37208F6818E}" type="pres">
      <dgm:prSet presAssocID="{326CBE08-33A1-4FCC-82C2-FDDD4076A8AA}" presName="node" presStyleLbl="node1" presStyleIdx="1" presStyleCnt="6">
        <dgm:presLayoutVars>
          <dgm:bulletEnabled val="1"/>
        </dgm:presLayoutVars>
      </dgm:prSet>
      <dgm:spPr/>
    </dgm:pt>
    <dgm:pt modelId="{272C430E-6C79-427E-AA7A-564FA64D3596}" type="pres">
      <dgm:prSet presAssocID="{7E5EE855-6D1C-437C-8445-837721497B5F}" presName="sibTrans" presStyleLbl="sibTrans1D1" presStyleIdx="1" presStyleCnt="5"/>
      <dgm:spPr/>
    </dgm:pt>
    <dgm:pt modelId="{58941FA9-0652-4CA8-AAB0-FF75B10527B0}" type="pres">
      <dgm:prSet presAssocID="{7E5EE855-6D1C-437C-8445-837721497B5F}" presName="connectorText" presStyleLbl="sibTrans1D1" presStyleIdx="1" presStyleCnt="5"/>
      <dgm:spPr/>
    </dgm:pt>
    <dgm:pt modelId="{8E8F4DD9-4372-4A57-9005-C33BCA46AE6A}" type="pres">
      <dgm:prSet presAssocID="{0849F8F9-44A1-4EED-8A31-133A8BFF9B81}" presName="node" presStyleLbl="node1" presStyleIdx="2" presStyleCnt="6">
        <dgm:presLayoutVars>
          <dgm:bulletEnabled val="1"/>
        </dgm:presLayoutVars>
      </dgm:prSet>
      <dgm:spPr/>
    </dgm:pt>
    <dgm:pt modelId="{13AFD955-6369-46D2-8BB9-621031467596}" type="pres">
      <dgm:prSet presAssocID="{F508438B-0B7A-405D-BA85-5A3796EE7A9B}" presName="sibTrans" presStyleLbl="sibTrans1D1" presStyleIdx="2" presStyleCnt="5"/>
      <dgm:spPr/>
    </dgm:pt>
    <dgm:pt modelId="{1599FFD5-BC6A-4D46-BA5C-9690D26E50B6}" type="pres">
      <dgm:prSet presAssocID="{F508438B-0B7A-405D-BA85-5A3796EE7A9B}" presName="connectorText" presStyleLbl="sibTrans1D1" presStyleIdx="2" presStyleCnt="5"/>
      <dgm:spPr/>
    </dgm:pt>
    <dgm:pt modelId="{257A418C-DD60-4EC3-858A-8F2700CCC2BE}" type="pres">
      <dgm:prSet presAssocID="{9FB9AE88-C051-408C-9509-FC3BBAC8238B}" presName="node" presStyleLbl="node1" presStyleIdx="3" presStyleCnt="6">
        <dgm:presLayoutVars>
          <dgm:bulletEnabled val="1"/>
        </dgm:presLayoutVars>
      </dgm:prSet>
      <dgm:spPr/>
    </dgm:pt>
    <dgm:pt modelId="{D423EF24-072F-456C-93B9-6AEE081A5749}" type="pres">
      <dgm:prSet presAssocID="{F5289642-BFCC-44E3-8236-5FE80DB77614}" presName="sibTrans" presStyleLbl="sibTrans1D1" presStyleIdx="3" presStyleCnt="5"/>
      <dgm:spPr/>
    </dgm:pt>
    <dgm:pt modelId="{199D8B5F-AB5A-4435-9D1E-47BAABCEF1B3}" type="pres">
      <dgm:prSet presAssocID="{F5289642-BFCC-44E3-8236-5FE80DB77614}" presName="connectorText" presStyleLbl="sibTrans1D1" presStyleIdx="3" presStyleCnt="5"/>
      <dgm:spPr/>
    </dgm:pt>
    <dgm:pt modelId="{EA76BF71-50FF-4BB6-97A7-E931E999DB8D}" type="pres">
      <dgm:prSet presAssocID="{2132946A-978F-40D9-A97E-44045A1BBD37}" presName="node" presStyleLbl="node1" presStyleIdx="4" presStyleCnt="6">
        <dgm:presLayoutVars>
          <dgm:bulletEnabled val="1"/>
        </dgm:presLayoutVars>
      </dgm:prSet>
      <dgm:spPr/>
    </dgm:pt>
    <dgm:pt modelId="{9E297819-808B-4788-849E-19AEA08278A7}" type="pres">
      <dgm:prSet presAssocID="{11706ABF-5690-4DF9-9D9A-5C2AE8370C52}" presName="sibTrans" presStyleLbl="sibTrans1D1" presStyleIdx="4" presStyleCnt="5"/>
      <dgm:spPr/>
    </dgm:pt>
    <dgm:pt modelId="{97ABBDFA-550D-4A93-8CBC-3D99EB2D14D9}" type="pres">
      <dgm:prSet presAssocID="{11706ABF-5690-4DF9-9D9A-5C2AE8370C52}" presName="connectorText" presStyleLbl="sibTrans1D1" presStyleIdx="4" presStyleCnt="5"/>
      <dgm:spPr/>
    </dgm:pt>
    <dgm:pt modelId="{6551D435-3C53-4934-A471-36EE4BEB51F6}" type="pres">
      <dgm:prSet presAssocID="{BA7A01F4-8831-4210-9AEE-5E43F52873FB}" presName="node" presStyleLbl="node1" presStyleIdx="5" presStyleCnt="6">
        <dgm:presLayoutVars>
          <dgm:bulletEnabled val="1"/>
        </dgm:presLayoutVars>
      </dgm:prSet>
      <dgm:spPr/>
    </dgm:pt>
  </dgm:ptLst>
  <dgm:cxnLst>
    <dgm:cxn modelId="{0D2F5204-62AF-4510-8B37-20496ADB4A48}" type="presOf" srcId="{11706ABF-5690-4DF9-9D9A-5C2AE8370C52}" destId="{97ABBDFA-550D-4A93-8CBC-3D99EB2D14D9}" srcOrd="1" destOrd="0" presId="urn:microsoft.com/office/officeart/2005/8/layout/bProcess3"/>
    <dgm:cxn modelId="{10441807-DFFF-4D41-A623-B11A9F6FAB32}" type="presOf" srcId="{7E5EE855-6D1C-437C-8445-837721497B5F}" destId="{272C430E-6C79-427E-AA7A-564FA64D3596}" srcOrd="0" destOrd="0" presId="urn:microsoft.com/office/officeart/2005/8/layout/bProcess3"/>
    <dgm:cxn modelId="{079F740A-3C51-4DFB-8A39-D5F8565E87C1}" srcId="{4F680CBC-25F6-476F-BA2B-7930A358E4E4}" destId="{9FB9AE88-C051-408C-9509-FC3BBAC8238B}" srcOrd="3" destOrd="0" parTransId="{72332AD9-1CC2-4717-BEC9-E826FFE37C57}" sibTransId="{F5289642-BFCC-44E3-8236-5FE80DB77614}"/>
    <dgm:cxn modelId="{B8F7490F-BE7A-4C31-AA1E-45669B489200}" type="presOf" srcId="{F508438B-0B7A-405D-BA85-5A3796EE7A9B}" destId="{13AFD955-6369-46D2-8BB9-621031467596}" srcOrd="0" destOrd="0" presId="urn:microsoft.com/office/officeart/2005/8/layout/bProcess3"/>
    <dgm:cxn modelId="{E97C8110-66FF-4F17-ACD3-0EFE0F2410AA}" type="presOf" srcId="{2132946A-978F-40D9-A97E-44045A1BBD37}" destId="{EA76BF71-50FF-4BB6-97A7-E931E999DB8D}" srcOrd="0" destOrd="0" presId="urn:microsoft.com/office/officeart/2005/8/layout/bProcess3"/>
    <dgm:cxn modelId="{0510FD17-803D-4295-8057-0D20841B922D}" type="presOf" srcId="{D3120805-0E96-44DF-8094-7221CFE952EC}" destId="{B0F7B131-8C34-4FD4-9062-69B9B876BA32}" srcOrd="0" destOrd="0" presId="urn:microsoft.com/office/officeart/2005/8/layout/bProcess3"/>
    <dgm:cxn modelId="{53976019-0706-4C73-A613-CD0F47823692}" type="presOf" srcId="{F508438B-0B7A-405D-BA85-5A3796EE7A9B}" destId="{1599FFD5-BC6A-4D46-BA5C-9690D26E50B6}" srcOrd="1" destOrd="0" presId="urn:microsoft.com/office/officeart/2005/8/layout/bProcess3"/>
    <dgm:cxn modelId="{F9548F1C-3FB9-4CA6-9B60-706B4BAB2691}" srcId="{4F680CBC-25F6-476F-BA2B-7930A358E4E4}" destId="{0849F8F9-44A1-4EED-8A31-133A8BFF9B81}" srcOrd="2" destOrd="0" parTransId="{A442E3BF-5D6A-44C7-BCF8-56254C6BFBD0}" sibTransId="{F508438B-0B7A-405D-BA85-5A3796EE7A9B}"/>
    <dgm:cxn modelId="{88A99F1E-3D98-46AD-979F-659A6DF41EAF}" type="presOf" srcId="{BA7A01F4-8831-4210-9AEE-5E43F52873FB}" destId="{6551D435-3C53-4934-A471-36EE4BEB51F6}" srcOrd="0" destOrd="0" presId="urn:microsoft.com/office/officeart/2005/8/layout/bProcess3"/>
    <dgm:cxn modelId="{17BAF520-466A-4B76-8A12-8BB8486D029F}" type="presOf" srcId="{F5289642-BFCC-44E3-8236-5FE80DB77614}" destId="{199D8B5F-AB5A-4435-9D1E-47BAABCEF1B3}" srcOrd="1" destOrd="0" presId="urn:microsoft.com/office/officeart/2005/8/layout/bProcess3"/>
    <dgm:cxn modelId="{C832802C-329B-4BF1-AC48-0F2FB8485969}" type="presOf" srcId="{11706ABF-5690-4DF9-9D9A-5C2AE8370C52}" destId="{9E297819-808B-4788-849E-19AEA08278A7}" srcOrd="0" destOrd="0" presId="urn:microsoft.com/office/officeart/2005/8/layout/bProcess3"/>
    <dgm:cxn modelId="{BD4D062E-D7F4-454C-90D6-F6997FE7D21B}" type="presOf" srcId="{4F680CBC-25F6-476F-BA2B-7930A358E4E4}" destId="{9B976639-DEE2-4F35-A537-4453AF91B067}" srcOrd="0" destOrd="0" presId="urn:microsoft.com/office/officeart/2005/8/layout/bProcess3"/>
    <dgm:cxn modelId="{3FD55630-6843-4F4C-8BC8-1ADE4A58CF43}" type="presOf" srcId="{0849F8F9-44A1-4EED-8A31-133A8BFF9B81}" destId="{8E8F4DD9-4372-4A57-9005-C33BCA46AE6A}" srcOrd="0" destOrd="0" presId="urn:microsoft.com/office/officeart/2005/8/layout/bProcess3"/>
    <dgm:cxn modelId="{F8671760-25E7-4538-A137-4953C5C8FA68}" type="presOf" srcId="{7E5EE855-6D1C-437C-8445-837721497B5F}" destId="{58941FA9-0652-4CA8-AAB0-FF75B10527B0}" srcOrd="1" destOrd="0" presId="urn:microsoft.com/office/officeart/2005/8/layout/bProcess3"/>
    <dgm:cxn modelId="{3FA40362-8E07-4ABB-99A3-7F52C9B3F4C3}" type="presOf" srcId="{F5289642-BFCC-44E3-8236-5FE80DB77614}" destId="{D423EF24-072F-456C-93B9-6AEE081A5749}" srcOrd="0" destOrd="0" presId="urn:microsoft.com/office/officeart/2005/8/layout/bProcess3"/>
    <dgm:cxn modelId="{44EDD857-1873-4786-9048-CD7806D752E8}" type="presOf" srcId="{FA9ADC39-8133-4172-B5B2-FBBEC4D3532F}" destId="{62D5B7FE-7027-4B95-9617-C01D0C3C1276}" srcOrd="1" destOrd="0" presId="urn:microsoft.com/office/officeart/2005/8/layout/bProcess3"/>
    <dgm:cxn modelId="{705F50B9-32AA-485A-9383-F2C88E5486A3}" type="presOf" srcId="{326CBE08-33A1-4FCC-82C2-FDDD4076A8AA}" destId="{279FB91E-695C-40A9-96BD-F37208F6818E}" srcOrd="0" destOrd="0" presId="urn:microsoft.com/office/officeart/2005/8/layout/bProcess3"/>
    <dgm:cxn modelId="{597E7EC9-16DB-4FB6-8F14-7A61BF3F6042}" srcId="{4F680CBC-25F6-476F-BA2B-7930A358E4E4}" destId="{BA7A01F4-8831-4210-9AEE-5E43F52873FB}" srcOrd="5" destOrd="0" parTransId="{41FA71E1-9F1A-4BD5-895B-BA94192262BA}" sibTransId="{B1E9E368-EBAD-4CF6-84A1-8C55C242B00D}"/>
    <dgm:cxn modelId="{BA3689DF-8997-4549-B0CA-03AEA3C46354}" srcId="{4F680CBC-25F6-476F-BA2B-7930A358E4E4}" destId="{326CBE08-33A1-4FCC-82C2-FDDD4076A8AA}" srcOrd="1" destOrd="0" parTransId="{461759BA-F8E2-406B-A692-F0D117A1C686}" sibTransId="{7E5EE855-6D1C-437C-8445-837721497B5F}"/>
    <dgm:cxn modelId="{936A03E0-B5D6-4305-8FA3-06A80DACBF76}" srcId="{4F680CBC-25F6-476F-BA2B-7930A358E4E4}" destId="{2132946A-978F-40D9-A97E-44045A1BBD37}" srcOrd="4" destOrd="0" parTransId="{B669C680-ADCB-4B93-95FB-36DF865794DC}" sibTransId="{11706ABF-5690-4DF9-9D9A-5C2AE8370C52}"/>
    <dgm:cxn modelId="{5AC573F6-8AD4-4B34-8963-07FFA931C9E8}" type="presOf" srcId="{FA9ADC39-8133-4172-B5B2-FBBEC4D3532F}" destId="{2B4DD23E-FA24-4266-8314-5F5C0D816146}" srcOrd="0" destOrd="0" presId="urn:microsoft.com/office/officeart/2005/8/layout/bProcess3"/>
    <dgm:cxn modelId="{CB0B30F8-9C81-49A3-8706-923BACC8C424}" srcId="{4F680CBC-25F6-476F-BA2B-7930A358E4E4}" destId="{D3120805-0E96-44DF-8094-7221CFE952EC}" srcOrd="0" destOrd="0" parTransId="{F67EC826-12DD-442B-94EB-864D5A59315A}" sibTransId="{FA9ADC39-8133-4172-B5B2-FBBEC4D3532F}"/>
    <dgm:cxn modelId="{15C0D9FD-E41F-4D3B-85DE-9566F3566861}" type="presOf" srcId="{9FB9AE88-C051-408C-9509-FC3BBAC8238B}" destId="{257A418C-DD60-4EC3-858A-8F2700CCC2BE}" srcOrd="0" destOrd="0" presId="urn:microsoft.com/office/officeart/2005/8/layout/bProcess3"/>
    <dgm:cxn modelId="{D2BB4771-9A5C-45C7-B0C3-5366A7387EC0}" type="presParOf" srcId="{9B976639-DEE2-4F35-A537-4453AF91B067}" destId="{B0F7B131-8C34-4FD4-9062-69B9B876BA32}" srcOrd="0" destOrd="0" presId="urn:microsoft.com/office/officeart/2005/8/layout/bProcess3"/>
    <dgm:cxn modelId="{C12255D6-887B-43E8-877D-5FB88B8484EA}" type="presParOf" srcId="{9B976639-DEE2-4F35-A537-4453AF91B067}" destId="{2B4DD23E-FA24-4266-8314-5F5C0D816146}" srcOrd="1" destOrd="0" presId="urn:microsoft.com/office/officeart/2005/8/layout/bProcess3"/>
    <dgm:cxn modelId="{623EDCFF-6295-4FAD-9B23-ACB565EA65C1}" type="presParOf" srcId="{2B4DD23E-FA24-4266-8314-5F5C0D816146}" destId="{62D5B7FE-7027-4B95-9617-C01D0C3C1276}" srcOrd="0" destOrd="0" presId="urn:microsoft.com/office/officeart/2005/8/layout/bProcess3"/>
    <dgm:cxn modelId="{64EA20CB-58B3-4EAD-A021-61BFAB9271C9}" type="presParOf" srcId="{9B976639-DEE2-4F35-A537-4453AF91B067}" destId="{279FB91E-695C-40A9-96BD-F37208F6818E}" srcOrd="2" destOrd="0" presId="urn:microsoft.com/office/officeart/2005/8/layout/bProcess3"/>
    <dgm:cxn modelId="{C7FA8E39-19C5-4A34-87C6-AE65293BC164}" type="presParOf" srcId="{9B976639-DEE2-4F35-A537-4453AF91B067}" destId="{272C430E-6C79-427E-AA7A-564FA64D3596}" srcOrd="3" destOrd="0" presId="urn:microsoft.com/office/officeart/2005/8/layout/bProcess3"/>
    <dgm:cxn modelId="{D062BE52-95B3-48F7-97CB-6BFC967840A2}" type="presParOf" srcId="{272C430E-6C79-427E-AA7A-564FA64D3596}" destId="{58941FA9-0652-4CA8-AAB0-FF75B10527B0}" srcOrd="0" destOrd="0" presId="urn:microsoft.com/office/officeart/2005/8/layout/bProcess3"/>
    <dgm:cxn modelId="{5EED5D04-2505-4ECD-BB00-9FB39F366903}" type="presParOf" srcId="{9B976639-DEE2-4F35-A537-4453AF91B067}" destId="{8E8F4DD9-4372-4A57-9005-C33BCA46AE6A}" srcOrd="4" destOrd="0" presId="urn:microsoft.com/office/officeart/2005/8/layout/bProcess3"/>
    <dgm:cxn modelId="{1159B850-DB0F-414F-8E0C-6224F2B39104}" type="presParOf" srcId="{9B976639-DEE2-4F35-A537-4453AF91B067}" destId="{13AFD955-6369-46D2-8BB9-621031467596}" srcOrd="5" destOrd="0" presId="urn:microsoft.com/office/officeart/2005/8/layout/bProcess3"/>
    <dgm:cxn modelId="{04B63B55-47DF-4662-BEF5-BEE76E90956D}" type="presParOf" srcId="{13AFD955-6369-46D2-8BB9-621031467596}" destId="{1599FFD5-BC6A-4D46-BA5C-9690D26E50B6}" srcOrd="0" destOrd="0" presId="urn:microsoft.com/office/officeart/2005/8/layout/bProcess3"/>
    <dgm:cxn modelId="{2A951DBA-F251-47EE-930B-6C51D8965A73}" type="presParOf" srcId="{9B976639-DEE2-4F35-A537-4453AF91B067}" destId="{257A418C-DD60-4EC3-858A-8F2700CCC2BE}" srcOrd="6" destOrd="0" presId="urn:microsoft.com/office/officeart/2005/8/layout/bProcess3"/>
    <dgm:cxn modelId="{2F6DE081-D1EC-4FF6-A529-F23DA42A514B}" type="presParOf" srcId="{9B976639-DEE2-4F35-A537-4453AF91B067}" destId="{D423EF24-072F-456C-93B9-6AEE081A5749}" srcOrd="7" destOrd="0" presId="urn:microsoft.com/office/officeart/2005/8/layout/bProcess3"/>
    <dgm:cxn modelId="{78541799-9F9F-4F44-89F9-E9C606FAFBED}" type="presParOf" srcId="{D423EF24-072F-456C-93B9-6AEE081A5749}" destId="{199D8B5F-AB5A-4435-9D1E-47BAABCEF1B3}" srcOrd="0" destOrd="0" presId="urn:microsoft.com/office/officeart/2005/8/layout/bProcess3"/>
    <dgm:cxn modelId="{6149D096-8FAD-471D-9F10-BDB2FCAF5C8F}" type="presParOf" srcId="{9B976639-DEE2-4F35-A537-4453AF91B067}" destId="{EA76BF71-50FF-4BB6-97A7-E931E999DB8D}" srcOrd="8" destOrd="0" presId="urn:microsoft.com/office/officeart/2005/8/layout/bProcess3"/>
    <dgm:cxn modelId="{4480C0F9-DDB9-41F3-8F07-DA0AF9775627}" type="presParOf" srcId="{9B976639-DEE2-4F35-A537-4453AF91B067}" destId="{9E297819-808B-4788-849E-19AEA08278A7}" srcOrd="9" destOrd="0" presId="urn:microsoft.com/office/officeart/2005/8/layout/bProcess3"/>
    <dgm:cxn modelId="{D4CC7EB9-1D16-4D61-B076-243CE9459561}" type="presParOf" srcId="{9E297819-808B-4788-849E-19AEA08278A7}" destId="{97ABBDFA-550D-4A93-8CBC-3D99EB2D14D9}" srcOrd="0" destOrd="0" presId="urn:microsoft.com/office/officeart/2005/8/layout/bProcess3"/>
    <dgm:cxn modelId="{24FF1453-92F3-4FB9-AB24-553448118B71}" type="presParOf" srcId="{9B976639-DEE2-4F35-A537-4453AF91B067}" destId="{6551D435-3C53-4934-A471-36EE4BEB51F6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ECC94-9048-4092-BA2E-6C0458DDD52C}">
      <dsp:nvSpPr>
        <dsp:cNvPr id="0" name=""/>
        <dsp:cNvSpPr/>
      </dsp:nvSpPr>
      <dsp:spPr>
        <a:xfrm>
          <a:off x="2241532" y="650111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87" y="693254"/>
        <a:ext cx="25774" cy="5154"/>
      </dsp:txXfrm>
    </dsp:sp>
    <dsp:sp modelId="{E86FCBFE-AB54-4B81-834E-D4C001163E76}">
      <dsp:nvSpPr>
        <dsp:cNvPr id="0" name=""/>
        <dsp:cNvSpPr/>
      </dsp:nvSpPr>
      <dsp:spPr>
        <a:xfrm>
          <a:off x="2092" y="23459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SpaceX REST API endpoint</a:t>
          </a:r>
        </a:p>
      </dsp:txBody>
      <dsp:txXfrm>
        <a:off x="2092" y="23459"/>
        <a:ext cx="2241239" cy="1344743"/>
      </dsp:txXfrm>
    </dsp:sp>
    <dsp:sp modelId="{8DFFC1AE-55E5-447E-9205-0F0831C5DBD4}">
      <dsp:nvSpPr>
        <dsp:cNvPr id="0" name=""/>
        <dsp:cNvSpPr/>
      </dsp:nvSpPr>
      <dsp:spPr>
        <a:xfrm>
          <a:off x="4998257" y="650111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12" y="693254"/>
        <a:ext cx="25774" cy="5154"/>
      </dsp:txXfrm>
    </dsp:sp>
    <dsp:sp modelId="{4F7653D2-2109-470D-9BFD-76DF06DCD863}">
      <dsp:nvSpPr>
        <dsp:cNvPr id="0" name=""/>
        <dsp:cNvSpPr/>
      </dsp:nvSpPr>
      <dsp:spPr>
        <a:xfrm>
          <a:off x="2758817" y="23459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Get request using the requests library</a:t>
          </a:r>
        </a:p>
      </dsp:txBody>
      <dsp:txXfrm>
        <a:off x="2758817" y="23459"/>
        <a:ext cx="2241239" cy="1344743"/>
      </dsp:txXfrm>
    </dsp:sp>
    <dsp:sp modelId="{EA479504-BCAD-4E9B-BEEC-F272B5ADDA58}">
      <dsp:nvSpPr>
        <dsp:cNvPr id="0" name=""/>
        <dsp:cNvSpPr/>
      </dsp:nvSpPr>
      <dsp:spPr>
        <a:xfrm>
          <a:off x="7754982" y="650111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4537" y="693254"/>
        <a:ext cx="25774" cy="5154"/>
      </dsp:txXfrm>
    </dsp:sp>
    <dsp:sp modelId="{A3B7BDF5-DC95-41BE-8EE1-1943E94D88E2}">
      <dsp:nvSpPr>
        <dsp:cNvPr id="0" name=""/>
        <dsp:cNvSpPr/>
      </dsp:nvSpPr>
      <dsp:spPr>
        <a:xfrm>
          <a:off x="5515542" y="23459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Get past launch data as JSON objects</a:t>
          </a:r>
        </a:p>
      </dsp:txBody>
      <dsp:txXfrm>
        <a:off x="5515542" y="23459"/>
        <a:ext cx="2241239" cy="1344743"/>
      </dsp:txXfrm>
    </dsp:sp>
    <dsp:sp modelId="{6DF8B717-6070-40AF-978B-17C5CC7FFB5E}">
      <dsp:nvSpPr>
        <dsp:cNvPr id="0" name=""/>
        <dsp:cNvSpPr/>
      </dsp:nvSpPr>
      <dsp:spPr>
        <a:xfrm>
          <a:off x="1122712" y="1366403"/>
          <a:ext cx="8270175" cy="484885"/>
        </a:xfrm>
        <a:custGeom>
          <a:avLst/>
          <a:gdLst/>
          <a:ahLst/>
          <a:cxnLst/>
          <a:rect l="0" t="0" r="0" b="0"/>
          <a:pathLst>
            <a:path>
              <a:moveTo>
                <a:pt x="8270175" y="0"/>
              </a:moveTo>
              <a:lnTo>
                <a:pt x="8270175" y="259542"/>
              </a:lnTo>
              <a:lnTo>
                <a:pt x="0" y="259542"/>
              </a:lnTo>
              <a:lnTo>
                <a:pt x="0" y="48488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50644" y="1606269"/>
        <a:ext cx="414311" cy="5154"/>
      </dsp:txXfrm>
    </dsp:sp>
    <dsp:sp modelId="{B9EBCE35-8945-4517-8385-F1578C0F9E3D}">
      <dsp:nvSpPr>
        <dsp:cNvPr id="0" name=""/>
        <dsp:cNvSpPr/>
      </dsp:nvSpPr>
      <dsp:spPr>
        <a:xfrm>
          <a:off x="8272267" y="23459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Convert JSON to a data frame</a:t>
          </a:r>
        </a:p>
      </dsp:txBody>
      <dsp:txXfrm>
        <a:off x="8272267" y="23459"/>
        <a:ext cx="2241239" cy="1344743"/>
      </dsp:txXfrm>
    </dsp:sp>
    <dsp:sp modelId="{2B4DD23E-FA24-4266-8314-5F5C0D816146}">
      <dsp:nvSpPr>
        <dsp:cNvPr id="0" name=""/>
        <dsp:cNvSpPr/>
      </dsp:nvSpPr>
      <dsp:spPr>
        <a:xfrm>
          <a:off x="2241532" y="2510341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87" y="2553483"/>
        <a:ext cx="25774" cy="5154"/>
      </dsp:txXfrm>
    </dsp:sp>
    <dsp:sp modelId="{B0F7B131-8C34-4FD4-9062-69B9B876BA32}">
      <dsp:nvSpPr>
        <dsp:cNvPr id="0" name=""/>
        <dsp:cNvSpPr/>
      </dsp:nvSpPr>
      <dsp:spPr>
        <a:xfrm>
          <a:off x="2092" y="1883689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Web Scraping Falcon 9 launch records</a:t>
          </a:r>
        </a:p>
      </dsp:txBody>
      <dsp:txXfrm>
        <a:off x="2092" y="1883689"/>
        <a:ext cx="2241239" cy="1344743"/>
      </dsp:txXfrm>
    </dsp:sp>
    <dsp:sp modelId="{609C1549-A842-4A20-99B0-0FBCA12DFFA3}">
      <dsp:nvSpPr>
        <dsp:cNvPr id="0" name=""/>
        <dsp:cNvSpPr/>
      </dsp:nvSpPr>
      <dsp:spPr>
        <a:xfrm>
          <a:off x="4998257" y="2510341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12" y="2553483"/>
        <a:ext cx="25774" cy="5154"/>
      </dsp:txXfrm>
    </dsp:sp>
    <dsp:sp modelId="{C550D4F8-1D72-4B57-8120-7B3091937B6F}">
      <dsp:nvSpPr>
        <dsp:cNvPr id="0" name=""/>
        <dsp:cNvSpPr/>
      </dsp:nvSpPr>
      <dsp:spPr>
        <a:xfrm>
          <a:off x="2758817" y="1883689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Beautiful Soup to web scrape HTML tables</a:t>
          </a:r>
        </a:p>
      </dsp:txBody>
      <dsp:txXfrm>
        <a:off x="2758817" y="1883689"/>
        <a:ext cx="2241239" cy="1344743"/>
      </dsp:txXfrm>
    </dsp:sp>
    <dsp:sp modelId="{2187146C-8326-486A-8985-4A5830CDFCAA}">
      <dsp:nvSpPr>
        <dsp:cNvPr id="0" name=""/>
        <dsp:cNvSpPr/>
      </dsp:nvSpPr>
      <dsp:spPr>
        <a:xfrm>
          <a:off x="7754982" y="2510341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4537" y="2553483"/>
        <a:ext cx="25774" cy="5154"/>
      </dsp:txXfrm>
    </dsp:sp>
    <dsp:sp modelId="{1612A6FC-B2FC-40CC-B752-7CD3DB2FFB6B}">
      <dsp:nvSpPr>
        <dsp:cNvPr id="0" name=""/>
        <dsp:cNvSpPr/>
      </dsp:nvSpPr>
      <dsp:spPr>
        <a:xfrm>
          <a:off x="5515542" y="1883689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Parse Data from tables</a:t>
          </a:r>
        </a:p>
      </dsp:txBody>
      <dsp:txXfrm>
        <a:off x="5515542" y="1883689"/>
        <a:ext cx="2241239" cy="1344743"/>
      </dsp:txXfrm>
    </dsp:sp>
    <dsp:sp modelId="{015E0342-3E29-4F82-826B-ADA728A5767E}">
      <dsp:nvSpPr>
        <dsp:cNvPr id="0" name=""/>
        <dsp:cNvSpPr/>
      </dsp:nvSpPr>
      <dsp:spPr>
        <a:xfrm>
          <a:off x="8272267" y="1883689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Convert tables into a data frame</a:t>
          </a:r>
        </a:p>
      </dsp:txBody>
      <dsp:txXfrm>
        <a:off x="8272267" y="1883689"/>
        <a:ext cx="2241239" cy="1344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F152B-432D-4EE4-A48C-CA72049CA624}">
      <dsp:nvSpPr>
        <dsp:cNvPr id="0" name=""/>
        <dsp:cNvSpPr/>
      </dsp:nvSpPr>
      <dsp:spPr>
        <a:xfrm>
          <a:off x="2100646" y="1186015"/>
          <a:ext cx="4525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251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14824" y="1229320"/>
        <a:ext cx="24155" cy="4831"/>
      </dsp:txXfrm>
    </dsp:sp>
    <dsp:sp modelId="{313C67B2-E171-49CD-8668-46A37FE4A87F}">
      <dsp:nvSpPr>
        <dsp:cNvPr id="0" name=""/>
        <dsp:cNvSpPr/>
      </dsp:nvSpPr>
      <dsp:spPr>
        <a:xfrm>
          <a:off x="1960" y="601590"/>
          <a:ext cx="2100485" cy="1260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SpaceX REST API endpoint</a:t>
          </a:r>
        </a:p>
      </dsp:txBody>
      <dsp:txXfrm>
        <a:off x="1960" y="601590"/>
        <a:ext cx="2100485" cy="1260291"/>
      </dsp:txXfrm>
    </dsp:sp>
    <dsp:sp modelId="{252C2E40-63C5-4568-B9A0-02078E3FEE89}">
      <dsp:nvSpPr>
        <dsp:cNvPr id="0" name=""/>
        <dsp:cNvSpPr/>
      </dsp:nvSpPr>
      <dsp:spPr>
        <a:xfrm>
          <a:off x="4684244" y="1186015"/>
          <a:ext cx="4525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251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98422" y="1229320"/>
        <a:ext cx="24155" cy="4831"/>
      </dsp:txXfrm>
    </dsp:sp>
    <dsp:sp modelId="{6E6870DE-C3A2-4A9A-8659-9D3055311427}">
      <dsp:nvSpPr>
        <dsp:cNvPr id="0" name=""/>
        <dsp:cNvSpPr/>
      </dsp:nvSpPr>
      <dsp:spPr>
        <a:xfrm>
          <a:off x="2585558" y="601590"/>
          <a:ext cx="2100485" cy="1260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Get request using the requests library</a:t>
          </a:r>
        </a:p>
      </dsp:txBody>
      <dsp:txXfrm>
        <a:off x="2585558" y="601590"/>
        <a:ext cx="2100485" cy="1260291"/>
      </dsp:txXfrm>
    </dsp:sp>
    <dsp:sp modelId="{1F60DAF4-5BA6-402C-A87E-1E1198F1D042}">
      <dsp:nvSpPr>
        <dsp:cNvPr id="0" name=""/>
        <dsp:cNvSpPr/>
      </dsp:nvSpPr>
      <dsp:spPr>
        <a:xfrm>
          <a:off x="7267841" y="1186015"/>
          <a:ext cx="4525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251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482019" y="1229320"/>
        <a:ext cx="24155" cy="4831"/>
      </dsp:txXfrm>
    </dsp:sp>
    <dsp:sp modelId="{83097F56-59DD-4A89-ACA1-D00B1FD18570}">
      <dsp:nvSpPr>
        <dsp:cNvPr id="0" name=""/>
        <dsp:cNvSpPr/>
      </dsp:nvSpPr>
      <dsp:spPr>
        <a:xfrm>
          <a:off x="5169155" y="601590"/>
          <a:ext cx="2100485" cy="1260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Extract information about booster name, launch site, payload mass and landing site</a:t>
          </a:r>
        </a:p>
      </dsp:txBody>
      <dsp:txXfrm>
        <a:off x="5169155" y="601590"/>
        <a:ext cx="2100485" cy="1260291"/>
      </dsp:txXfrm>
    </dsp:sp>
    <dsp:sp modelId="{31E35A7C-2E37-4F79-BAEC-26E865ECDAAC}">
      <dsp:nvSpPr>
        <dsp:cNvPr id="0" name=""/>
        <dsp:cNvSpPr/>
      </dsp:nvSpPr>
      <dsp:spPr>
        <a:xfrm>
          <a:off x="1052203" y="1860081"/>
          <a:ext cx="7750792" cy="452511"/>
        </a:xfrm>
        <a:custGeom>
          <a:avLst/>
          <a:gdLst/>
          <a:ahLst/>
          <a:cxnLst/>
          <a:rect l="0" t="0" r="0" b="0"/>
          <a:pathLst>
            <a:path>
              <a:moveTo>
                <a:pt x="7750792" y="0"/>
              </a:moveTo>
              <a:lnTo>
                <a:pt x="7750792" y="243355"/>
              </a:lnTo>
              <a:lnTo>
                <a:pt x="0" y="243355"/>
              </a:lnTo>
              <a:lnTo>
                <a:pt x="0" y="45251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33454" y="2083921"/>
        <a:ext cx="388291" cy="4831"/>
      </dsp:txXfrm>
    </dsp:sp>
    <dsp:sp modelId="{739C3DB1-34B7-406B-8DAB-55C47C3D8912}">
      <dsp:nvSpPr>
        <dsp:cNvPr id="0" name=""/>
        <dsp:cNvSpPr/>
      </dsp:nvSpPr>
      <dsp:spPr>
        <a:xfrm>
          <a:off x="7752753" y="601590"/>
          <a:ext cx="2100485" cy="1260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Get past launch data as JSON objects</a:t>
          </a:r>
        </a:p>
      </dsp:txBody>
      <dsp:txXfrm>
        <a:off x="7752753" y="601590"/>
        <a:ext cx="2100485" cy="1260291"/>
      </dsp:txXfrm>
    </dsp:sp>
    <dsp:sp modelId="{8162DCF5-CF7D-4B94-9C34-FF1842D11E43}">
      <dsp:nvSpPr>
        <dsp:cNvPr id="0" name=""/>
        <dsp:cNvSpPr/>
      </dsp:nvSpPr>
      <dsp:spPr>
        <a:xfrm>
          <a:off x="2100646" y="2929419"/>
          <a:ext cx="4525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251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14824" y="2972723"/>
        <a:ext cx="24155" cy="4831"/>
      </dsp:txXfrm>
    </dsp:sp>
    <dsp:sp modelId="{603EA708-A816-41B6-BEC5-C770F8152718}">
      <dsp:nvSpPr>
        <dsp:cNvPr id="0" name=""/>
        <dsp:cNvSpPr/>
      </dsp:nvSpPr>
      <dsp:spPr>
        <a:xfrm>
          <a:off x="1960" y="2344993"/>
          <a:ext cx="2100485" cy="1260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Convert JSON to a data frame</a:t>
          </a:r>
        </a:p>
      </dsp:txBody>
      <dsp:txXfrm>
        <a:off x="1960" y="2344993"/>
        <a:ext cx="2100485" cy="1260291"/>
      </dsp:txXfrm>
    </dsp:sp>
    <dsp:sp modelId="{06EB41FE-B116-4A6F-93BC-B0DF37EBA008}">
      <dsp:nvSpPr>
        <dsp:cNvPr id="0" name=""/>
        <dsp:cNvSpPr/>
      </dsp:nvSpPr>
      <dsp:spPr>
        <a:xfrm>
          <a:off x="4684244" y="2929419"/>
          <a:ext cx="4525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251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98422" y="2972723"/>
        <a:ext cx="24155" cy="4831"/>
      </dsp:txXfrm>
    </dsp:sp>
    <dsp:sp modelId="{20D8F8E7-DDF2-45F6-8090-DBFAA33F8533}">
      <dsp:nvSpPr>
        <dsp:cNvPr id="0" name=""/>
        <dsp:cNvSpPr/>
      </dsp:nvSpPr>
      <dsp:spPr>
        <a:xfrm>
          <a:off x="2585558" y="2344993"/>
          <a:ext cx="2100485" cy="1260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Filter the data frame to only include Falcon 9 launches</a:t>
          </a:r>
        </a:p>
      </dsp:txBody>
      <dsp:txXfrm>
        <a:off x="2585558" y="2344993"/>
        <a:ext cx="2100485" cy="1260291"/>
      </dsp:txXfrm>
    </dsp:sp>
    <dsp:sp modelId="{4C660DE9-4329-4F6F-BB27-3F6FEA983042}">
      <dsp:nvSpPr>
        <dsp:cNvPr id="0" name=""/>
        <dsp:cNvSpPr/>
      </dsp:nvSpPr>
      <dsp:spPr>
        <a:xfrm>
          <a:off x="7267841" y="2929419"/>
          <a:ext cx="4525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251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482019" y="2972723"/>
        <a:ext cx="24155" cy="4831"/>
      </dsp:txXfrm>
    </dsp:sp>
    <dsp:sp modelId="{705D8882-DB81-49E5-B358-0C7630B986C9}">
      <dsp:nvSpPr>
        <dsp:cNvPr id="0" name=""/>
        <dsp:cNvSpPr/>
      </dsp:nvSpPr>
      <dsp:spPr>
        <a:xfrm>
          <a:off x="5169155" y="2344993"/>
          <a:ext cx="2100485" cy="1260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Deal with Missing Values</a:t>
          </a:r>
        </a:p>
      </dsp:txBody>
      <dsp:txXfrm>
        <a:off x="5169155" y="2344993"/>
        <a:ext cx="2100485" cy="1260291"/>
      </dsp:txXfrm>
    </dsp:sp>
    <dsp:sp modelId="{D1AD20B7-99B4-43B7-A418-72924AC19513}">
      <dsp:nvSpPr>
        <dsp:cNvPr id="0" name=""/>
        <dsp:cNvSpPr/>
      </dsp:nvSpPr>
      <dsp:spPr>
        <a:xfrm>
          <a:off x="7752753" y="2344993"/>
          <a:ext cx="2100485" cy="12602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Wrangling</a:t>
          </a:r>
        </a:p>
      </dsp:txBody>
      <dsp:txXfrm>
        <a:off x="7752753" y="2344993"/>
        <a:ext cx="2100485" cy="12602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DD23E-FA24-4266-8314-5F5C0D816146}">
      <dsp:nvSpPr>
        <dsp:cNvPr id="0" name=""/>
        <dsp:cNvSpPr/>
      </dsp:nvSpPr>
      <dsp:spPr>
        <a:xfrm>
          <a:off x="3597405" y="637326"/>
          <a:ext cx="4919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197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30326" y="680433"/>
        <a:ext cx="26128" cy="5225"/>
      </dsp:txXfrm>
    </dsp:sp>
    <dsp:sp modelId="{B0F7B131-8C34-4FD4-9062-69B9B876BA32}">
      <dsp:nvSpPr>
        <dsp:cNvPr id="0" name=""/>
        <dsp:cNvSpPr/>
      </dsp:nvSpPr>
      <dsp:spPr>
        <a:xfrm>
          <a:off x="1327158" y="1432"/>
          <a:ext cx="2272047" cy="13632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Request the Falcon 9 Launch Wiki page from its URL</a:t>
          </a:r>
        </a:p>
      </dsp:txBody>
      <dsp:txXfrm>
        <a:off x="1327158" y="1432"/>
        <a:ext cx="2272047" cy="1363228"/>
      </dsp:txXfrm>
    </dsp:sp>
    <dsp:sp modelId="{93885A73-E7A1-4656-AD74-23ACBB76A960}">
      <dsp:nvSpPr>
        <dsp:cNvPr id="0" name=""/>
        <dsp:cNvSpPr/>
      </dsp:nvSpPr>
      <dsp:spPr>
        <a:xfrm>
          <a:off x="6392023" y="637326"/>
          <a:ext cx="4919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197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24944" y="680433"/>
        <a:ext cx="26128" cy="5225"/>
      </dsp:txXfrm>
    </dsp:sp>
    <dsp:sp modelId="{AF1AFFBF-E5CB-4E47-8252-E52756CE1D9F}">
      <dsp:nvSpPr>
        <dsp:cNvPr id="0" name=""/>
        <dsp:cNvSpPr/>
      </dsp:nvSpPr>
      <dsp:spPr>
        <a:xfrm>
          <a:off x="4121776" y="1432"/>
          <a:ext cx="2272047" cy="13632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Beautiful Soup object from the response</a:t>
          </a:r>
        </a:p>
      </dsp:txBody>
      <dsp:txXfrm>
        <a:off x="4121776" y="1432"/>
        <a:ext cx="2272047" cy="1363228"/>
      </dsp:txXfrm>
    </dsp:sp>
    <dsp:sp modelId="{8AB83D85-E198-4B6B-AF03-8912FD9704C3}">
      <dsp:nvSpPr>
        <dsp:cNvPr id="0" name=""/>
        <dsp:cNvSpPr/>
      </dsp:nvSpPr>
      <dsp:spPr>
        <a:xfrm>
          <a:off x="2463181" y="1362861"/>
          <a:ext cx="5589236" cy="491970"/>
        </a:xfrm>
        <a:custGeom>
          <a:avLst/>
          <a:gdLst/>
          <a:ahLst/>
          <a:cxnLst/>
          <a:rect l="0" t="0" r="0" b="0"/>
          <a:pathLst>
            <a:path>
              <a:moveTo>
                <a:pt x="5589236" y="0"/>
              </a:moveTo>
              <a:lnTo>
                <a:pt x="5589236" y="263085"/>
              </a:lnTo>
              <a:lnTo>
                <a:pt x="0" y="263085"/>
              </a:lnTo>
              <a:lnTo>
                <a:pt x="0" y="49197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17459" y="1606233"/>
        <a:ext cx="280680" cy="5225"/>
      </dsp:txXfrm>
    </dsp:sp>
    <dsp:sp modelId="{72321338-0704-4433-BE36-51FA82B91459}">
      <dsp:nvSpPr>
        <dsp:cNvPr id="0" name=""/>
        <dsp:cNvSpPr/>
      </dsp:nvSpPr>
      <dsp:spPr>
        <a:xfrm>
          <a:off x="6916394" y="1432"/>
          <a:ext cx="2272047" cy="13632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Extract all columns/variable names from the HTML table header</a:t>
          </a:r>
        </a:p>
      </dsp:txBody>
      <dsp:txXfrm>
        <a:off x="6916394" y="1432"/>
        <a:ext cx="2272047" cy="1363228"/>
      </dsp:txXfrm>
    </dsp:sp>
    <dsp:sp modelId="{CA5536E8-C1E0-4D1B-9533-F36F81444F2D}">
      <dsp:nvSpPr>
        <dsp:cNvPr id="0" name=""/>
        <dsp:cNvSpPr/>
      </dsp:nvSpPr>
      <dsp:spPr>
        <a:xfrm>
          <a:off x="3597405" y="2523126"/>
          <a:ext cx="4919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197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30326" y="2566233"/>
        <a:ext cx="26128" cy="5225"/>
      </dsp:txXfrm>
    </dsp:sp>
    <dsp:sp modelId="{0ADC0219-9FDF-4FB3-BCC1-50DE6FC5085C}">
      <dsp:nvSpPr>
        <dsp:cNvPr id="0" name=""/>
        <dsp:cNvSpPr/>
      </dsp:nvSpPr>
      <dsp:spPr>
        <a:xfrm>
          <a:off x="1327158" y="1887231"/>
          <a:ext cx="2272047" cy="13632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Create a data frame by parsing the launch HTML tables</a:t>
          </a:r>
        </a:p>
      </dsp:txBody>
      <dsp:txXfrm>
        <a:off x="1327158" y="1887231"/>
        <a:ext cx="2272047" cy="1363228"/>
      </dsp:txXfrm>
    </dsp:sp>
    <dsp:sp modelId="{C510BF86-E1FB-4E9B-B738-DA5CF64E7E71}">
      <dsp:nvSpPr>
        <dsp:cNvPr id="0" name=""/>
        <dsp:cNvSpPr/>
      </dsp:nvSpPr>
      <dsp:spPr>
        <a:xfrm>
          <a:off x="4121776" y="1887231"/>
          <a:ext cx="2272047" cy="13632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Wrangling</a:t>
          </a:r>
        </a:p>
      </dsp:txBody>
      <dsp:txXfrm>
        <a:off x="4121776" y="1887231"/>
        <a:ext cx="2272047" cy="13632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DD23E-FA24-4266-8314-5F5C0D816146}">
      <dsp:nvSpPr>
        <dsp:cNvPr id="0" name=""/>
        <dsp:cNvSpPr/>
      </dsp:nvSpPr>
      <dsp:spPr>
        <a:xfrm>
          <a:off x="3597405" y="637326"/>
          <a:ext cx="4919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197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30326" y="680433"/>
        <a:ext cx="26128" cy="5225"/>
      </dsp:txXfrm>
    </dsp:sp>
    <dsp:sp modelId="{B0F7B131-8C34-4FD4-9062-69B9B876BA32}">
      <dsp:nvSpPr>
        <dsp:cNvPr id="0" name=""/>
        <dsp:cNvSpPr/>
      </dsp:nvSpPr>
      <dsp:spPr>
        <a:xfrm>
          <a:off x="1327158" y="1432"/>
          <a:ext cx="2272047" cy="13632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the missing values</a:t>
          </a:r>
        </a:p>
      </dsp:txBody>
      <dsp:txXfrm>
        <a:off x="1327158" y="1432"/>
        <a:ext cx="2272047" cy="1363228"/>
      </dsp:txXfrm>
    </dsp:sp>
    <dsp:sp modelId="{272C430E-6C79-427E-AA7A-564FA64D3596}">
      <dsp:nvSpPr>
        <dsp:cNvPr id="0" name=""/>
        <dsp:cNvSpPr/>
      </dsp:nvSpPr>
      <dsp:spPr>
        <a:xfrm>
          <a:off x="6392023" y="637326"/>
          <a:ext cx="4919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197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24944" y="680433"/>
        <a:ext cx="26128" cy="5225"/>
      </dsp:txXfrm>
    </dsp:sp>
    <dsp:sp modelId="{279FB91E-695C-40A9-96BD-F37208F6818E}">
      <dsp:nvSpPr>
        <dsp:cNvPr id="0" name=""/>
        <dsp:cNvSpPr/>
      </dsp:nvSpPr>
      <dsp:spPr>
        <a:xfrm>
          <a:off x="4121776" y="1432"/>
          <a:ext cx="2272047" cy="13632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Identify which columns are numerical and categorical</a:t>
          </a:r>
        </a:p>
      </dsp:txBody>
      <dsp:txXfrm>
        <a:off x="4121776" y="1432"/>
        <a:ext cx="2272047" cy="1363228"/>
      </dsp:txXfrm>
    </dsp:sp>
    <dsp:sp modelId="{13AFD955-6369-46D2-8BB9-621031467596}">
      <dsp:nvSpPr>
        <dsp:cNvPr id="0" name=""/>
        <dsp:cNvSpPr/>
      </dsp:nvSpPr>
      <dsp:spPr>
        <a:xfrm>
          <a:off x="2463181" y="1362861"/>
          <a:ext cx="5589236" cy="491970"/>
        </a:xfrm>
        <a:custGeom>
          <a:avLst/>
          <a:gdLst/>
          <a:ahLst/>
          <a:cxnLst/>
          <a:rect l="0" t="0" r="0" b="0"/>
          <a:pathLst>
            <a:path>
              <a:moveTo>
                <a:pt x="5589236" y="0"/>
              </a:moveTo>
              <a:lnTo>
                <a:pt x="5589236" y="263085"/>
              </a:lnTo>
              <a:lnTo>
                <a:pt x="0" y="263085"/>
              </a:lnTo>
              <a:lnTo>
                <a:pt x="0" y="49197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17459" y="1606233"/>
        <a:ext cx="280680" cy="5225"/>
      </dsp:txXfrm>
    </dsp:sp>
    <dsp:sp modelId="{8E8F4DD9-4372-4A57-9005-C33BCA46AE6A}">
      <dsp:nvSpPr>
        <dsp:cNvPr id="0" name=""/>
        <dsp:cNvSpPr/>
      </dsp:nvSpPr>
      <dsp:spPr>
        <a:xfrm>
          <a:off x="6916394" y="1432"/>
          <a:ext cx="2272047" cy="13632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the number of launches on each site</a:t>
          </a:r>
        </a:p>
      </dsp:txBody>
      <dsp:txXfrm>
        <a:off x="6916394" y="1432"/>
        <a:ext cx="2272047" cy="1363228"/>
      </dsp:txXfrm>
    </dsp:sp>
    <dsp:sp modelId="{D423EF24-072F-456C-93B9-6AEE081A5749}">
      <dsp:nvSpPr>
        <dsp:cNvPr id="0" name=""/>
        <dsp:cNvSpPr/>
      </dsp:nvSpPr>
      <dsp:spPr>
        <a:xfrm>
          <a:off x="3597405" y="2523126"/>
          <a:ext cx="4919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197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30326" y="2566233"/>
        <a:ext cx="26128" cy="5225"/>
      </dsp:txXfrm>
    </dsp:sp>
    <dsp:sp modelId="{257A418C-DD60-4EC3-858A-8F2700CCC2BE}">
      <dsp:nvSpPr>
        <dsp:cNvPr id="0" name=""/>
        <dsp:cNvSpPr/>
      </dsp:nvSpPr>
      <dsp:spPr>
        <a:xfrm>
          <a:off x="1327158" y="1887231"/>
          <a:ext cx="2272047" cy="13632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the number and occurrence of each orbit</a:t>
          </a:r>
        </a:p>
      </dsp:txBody>
      <dsp:txXfrm>
        <a:off x="1327158" y="1887231"/>
        <a:ext cx="2272047" cy="1363228"/>
      </dsp:txXfrm>
    </dsp:sp>
    <dsp:sp modelId="{9E297819-808B-4788-849E-19AEA08278A7}">
      <dsp:nvSpPr>
        <dsp:cNvPr id="0" name=""/>
        <dsp:cNvSpPr/>
      </dsp:nvSpPr>
      <dsp:spPr>
        <a:xfrm>
          <a:off x="6392023" y="2523126"/>
          <a:ext cx="4919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197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24944" y="2566233"/>
        <a:ext cx="26128" cy="5225"/>
      </dsp:txXfrm>
    </dsp:sp>
    <dsp:sp modelId="{EA76BF71-50FF-4BB6-97A7-E931E999DB8D}">
      <dsp:nvSpPr>
        <dsp:cNvPr id="0" name=""/>
        <dsp:cNvSpPr/>
      </dsp:nvSpPr>
      <dsp:spPr>
        <a:xfrm>
          <a:off x="4121776" y="1887231"/>
          <a:ext cx="2272047" cy="13632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the number and occurrence of mission outcome per orbit type</a:t>
          </a:r>
        </a:p>
      </dsp:txBody>
      <dsp:txXfrm>
        <a:off x="4121776" y="1887231"/>
        <a:ext cx="2272047" cy="1363228"/>
      </dsp:txXfrm>
    </dsp:sp>
    <dsp:sp modelId="{6551D435-3C53-4934-A471-36EE4BEB51F6}">
      <dsp:nvSpPr>
        <dsp:cNvPr id="0" name=""/>
        <dsp:cNvSpPr/>
      </dsp:nvSpPr>
      <dsp:spPr>
        <a:xfrm>
          <a:off x="6916394" y="1887231"/>
          <a:ext cx="2272047" cy="13632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a landing outcome label from Outcome column</a:t>
          </a:r>
        </a:p>
      </dsp:txBody>
      <dsp:txXfrm>
        <a:off x="6916394" y="1887231"/>
        <a:ext cx="2272047" cy="1363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innaclewealth/capstone-space-Y.git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Anand Kramer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1/7/24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8667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Perform data wrangling to obtain data from web scraping and API connections.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07E8935-EF16-3958-1C22-F09DCA1AD9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6286498"/>
              </p:ext>
            </p:extLst>
          </p:nvPr>
        </p:nvGraphicFramePr>
        <p:xfrm>
          <a:off x="658251" y="3067457"/>
          <a:ext cx="10515600" cy="3251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98FAD7-929B-0AC1-5B0F-3E668113E004}"/>
              </a:ext>
            </a:extLst>
          </p:cNvPr>
          <p:cNvSpPr txBox="1"/>
          <p:nvPr/>
        </p:nvSpPr>
        <p:spPr>
          <a:xfrm>
            <a:off x="26416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https://github.com/pinnaclewealth/capstone-space-Y.git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9903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200" dirty="0"/>
              <a:t>Perform Exploratory Data Analysis (EDA) to find patterns in the data and determine what would be the label for supervised models.</a:t>
            </a:r>
          </a:p>
          <a:p>
            <a:pPr marL="0" indent="0">
              <a:buNone/>
            </a:pPr>
            <a:r>
              <a:rPr lang="en-US" sz="2200" dirty="0"/>
              <a:t>Summary Of charts that were plotted: </a:t>
            </a:r>
          </a:p>
          <a:p>
            <a:r>
              <a:rPr lang="en-US" sz="2200" dirty="0" err="1"/>
              <a:t>Catplot</a:t>
            </a:r>
            <a:r>
              <a:rPr lang="en-US" sz="2200" dirty="0"/>
              <a:t> to visualize the relationship between Flight Number and Payload</a:t>
            </a:r>
          </a:p>
          <a:p>
            <a:r>
              <a:rPr lang="en-US" sz="2200" dirty="0" err="1"/>
              <a:t>Catplot</a:t>
            </a:r>
            <a:r>
              <a:rPr lang="en-US" sz="2200" dirty="0"/>
              <a:t> to visualize the relationship between Flight Number and Launch</a:t>
            </a:r>
          </a:p>
          <a:p>
            <a:r>
              <a:rPr lang="en-US" sz="2200" dirty="0" err="1"/>
              <a:t>Catplot</a:t>
            </a:r>
            <a:r>
              <a:rPr lang="en-US" sz="2200" dirty="0"/>
              <a:t> to visualize the relationship between Payload and Launch Site</a:t>
            </a:r>
          </a:p>
          <a:p>
            <a:r>
              <a:rPr lang="en-US" sz="2200" dirty="0" err="1"/>
              <a:t>Barchart</a:t>
            </a:r>
            <a:r>
              <a:rPr lang="en-US" sz="2200" dirty="0"/>
              <a:t> to visualize the relationship between success rate and Orbit type</a:t>
            </a:r>
          </a:p>
          <a:p>
            <a:r>
              <a:rPr lang="en-US" sz="2200" dirty="0"/>
              <a:t> </a:t>
            </a:r>
            <a:r>
              <a:rPr lang="en-US" sz="2200" dirty="0" err="1"/>
              <a:t>Catplot</a:t>
            </a:r>
            <a:r>
              <a:rPr lang="en-US" sz="2200" dirty="0"/>
              <a:t> to visualize the relationship between Flight Number and Orbit type </a:t>
            </a:r>
          </a:p>
          <a:p>
            <a:r>
              <a:rPr lang="en-US" sz="2200" dirty="0" err="1"/>
              <a:t>Catplot</a:t>
            </a:r>
            <a:r>
              <a:rPr lang="en-US" sz="2200" dirty="0"/>
              <a:t> to visualize </a:t>
            </a:r>
            <a:r>
              <a:rPr lang="en-US" sz="2200" dirty="0" err="1"/>
              <a:t>th</a:t>
            </a:r>
            <a:endParaRPr lang="en-US" sz="2200" dirty="0"/>
          </a:p>
          <a:p>
            <a:r>
              <a:rPr lang="en-US" sz="2200" dirty="0"/>
              <a:t>Line chart to visualize the launch success yearly trend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3040"/>
            <a:ext cx="10687962" cy="469487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000" dirty="0"/>
              <a:t>SQL queries performed:</a:t>
            </a:r>
          </a:p>
          <a:p>
            <a:r>
              <a:rPr lang="en-US" sz="2000" dirty="0"/>
              <a:t>Display the names of the unique launch sites in the space mission: </a:t>
            </a:r>
          </a:p>
          <a:p>
            <a:pPr lvl="1"/>
            <a:r>
              <a:rPr lang="en-US" sz="2000" dirty="0"/>
              <a:t>SELECT DISTINCT(</a:t>
            </a:r>
            <a:r>
              <a:rPr lang="en-US" sz="2000" dirty="0" err="1"/>
              <a:t>launch_site</a:t>
            </a:r>
            <a:r>
              <a:rPr lang="en-US" sz="2000" dirty="0"/>
              <a:t>) FROM SPACEXTBL:</a:t>
            </a:r>
          </a:p>
          <a:p>
            <a:r>
              <a:rPr lang="en-US" sz="2000" dirty="0"/>
              <a:t>Display 5 records where launch sites begin with the string ‘CCA’:</a:t>
            </a:r>
          </a:p>
          <a:p>
            <a:pPr lvl="1"/>
            <a:r>
              <a:rPr lang="en-US" sz="2000" dirty="0"/>
              <a:t>SELECT * FROM SPACEXTBL WHERE </a:t>
            </a:r>
            <a:r>
              <a:rPr lang="en-US" sz="2000" dirty="0" err="1"/>
              <a:t>launch_site</a:t>
            </a:r>
            <a:r>
              <a:rPr lang="en-US" sz="2000" dirty="0"/>
              <a:t> LIKE ‘CCA%’ LIMIT 5;</a:t>
            </a:r>
          </a:p>
          <a:p>
            <a:r>
              <a:rPr lang="en-US" sz="2000" dirty="0"/>
              <a:t>Display the total payload mass carried by boosters launched by NASA (CRS):</a:t>
            </a:r>
          </a:p>
          <a:p>
            <a:pPr lvl="1"/>
            <a:r>
              <a:rPr lang="en-US" sz="2000" dirty="0"/>
              <a:t>SELECT SUM(</a:t>
            </a:r>
            <a:r>
              <a:rPr lang="en-US" sz="2000" dirty="0" err="1"/>
              <a:t>payload_mass_kg</a:t>
            </a:r>
            <a:r>
              <a:rPr lang="en-US" sz="2000" dirty="0"/>
              <a:t>) AS TOTAL_PAYLOAD_MASS FROM SPACEXTBL WHERE customer = ‘NASA (CRS)’;</a:t>
            </a:r>
          </a:p>
          <a:p>
            <a:r>
              <a:rPr lang="en-US" sz="2000" dirty="0"/>
              <a:t>Display average payload mass carried by booster version F9 v1.1:</a:t>
            </a:r>
          </a:p>
          <a:p>
            <a:pPr lvl="1"/>
            <a:r>
              <a:rPr lang="en-US" sz="2000" dirty="0"/>
              <a:t>SELECT AVG(</a:t>
            </a:r>
            <a:r>
              <a:rPr lang="en-US" sz="2000" dirty="0" err="1"/>
              <a:t>payload_mass_kg</a:t>
            </a:r>
            <a:r>
              <a:rPr lang="en-US" sz="2000" dirty="0"/>
              <a:t>) AS AVG_PAYLOAD_MASS FROM SPACEXTBL WHERE </a:t>
            </a:r>
            <a:r>
              <a:rPr lang="en-US" sz="2000" dirty="0" err="1"/>
              <a:t>booster_version</a:t>
            </a:r>
            <a:r>
              <a:rPr lang="en-US" sz="2000" dirty="0"/>
              <a:t> = ‘F9 v1.1’;</a:t>
            </a:r>
          </a:p>
          <a:p>
            <a:r>
              <a:rPr lang="en-US" sz="2000" dirty="0"/>
              <a:t>List the data when the first successful landing outcome in ground pad was achieved:</a:t>
            </a:r>
          </a:p>
          <a:p>
            <a:pPr lvl="1"/>
            <a:r>
              <a:rPr lang="en-US" sz="2000" dirty="0"/>
              <a:t>SELECT MIN(DATA) AS </a:t>
            </a:r>
            <a:r>
              <a:rPr lang="en-US" sz="2000" dirty="0" err="1"/>
              <a:t>first_successful_landing</a:t>
            </a:r>
            <a:r>
              <a:rPr lang="en-US" sz="2000" dirty="0"/>
              <a:t> FROM SPACEXTBL WHERE (</a:t>
            </a:r>
            <a:r>
              <a:rPr lang="en-US" sz="2000" dirty="0" err="1"/>
              <a:t>landing_outcome</a:t>
            </a:r>
            <a:r>
              <a:rPr lang="en-US" sz="2000" dirty="0"/>
              <a:t>) = ‘Success(ground pad)’;</a:t>
            </a:r>
          </a:p>
          <a:p>
            <a:pPr marL="457200" lvl="1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map objects that were created and added to the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add a highlighted circle area with a text label on a specific coordinate for each launch site on the site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to simplify a map containing many markers having the same coordinate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on the map to get coordinate for a mouse over a point on the map.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draw a line between a launch site to its closest city, railway and highway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dashboard application contains input components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sucha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 a dropdown list and range slider to interact to perform interactive visual analytics on SpaceX launch data in real-time.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launch Site Drop-down Input Component with 4 different launch sites and a dropdown menu to select different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Callback function to render success-pie-chart based on the selected dropdown.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 to select payload for visual patterns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allows for building, evaluating, improving, and identifying the best performing classification model.</a:t>
            </a:r>
          </a:p>
          <a:p>
            <a:r>
              <a:rPr lang="en-US" sz="2200" dirty="0"/>
              <a:t>Creation of a NumPy array from the column Class in data.</a:t>
            </a:r>
          </a:p>
          <a:p>
            <a:r>
              <a:rPr lang="en-US" sz="2200" dirty="0"/>
              <a:t>Data standardization</a:t>
            </a:r>
          </a:p>
          <a:p>
            <a:r>
              <a:rPr lang="en-US" sz="2200" dirty="0"/>
              <a:t>Use of function </a:t>
            </a:r>
            <a:r>
              <a:rPr lang="en-US" sz="2200" dirty="0" err="1"/>
              <a:t>train_test_split</a:t>
            </a:r>
            <a:r>
              <a:rPr lang="en-US" sz="2200" dirty="0"/>
              <a:t> to split the data X and Y into training and test data</a:t>
            </a:r>
          </a:p>
          <a:p>
            <a:r>
              <a:rPr lang="en-US" sz="2200" dirty="0"/>
              <a:t>Search for hyperparameters for logistic regression, SVM, Decision Tree, and KNN classifiers</a:t>
            </a:r>
          </a:p>
          <a:p>
            <a:r>
              <a:rPr lang="en-US" sz="2200" dirty="0"/>
              <a:t>Searching for the method that performs best using data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BF8C8-335C-F6E7-55C6-54E71BAB0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74" y="1545802"/>
            <a:ext cx="9999673" cy="447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53403-FDDF-AAD7-2DC3-3B54E74CD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28" y="1431988"/>
            <a:ext cx="9504652" cy="459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8CB93D-BE4C-7DA9-21F6-DDDC503AB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66" y="1561155"/>
            <a:ext cx="10123267" cy="428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5E6D8-9EF7-EDC4-E2E8-E2FC9B1F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72" y="1411707"/>
            <a:ext cx="9555168" cy="46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18298-8F02-39D7-FEAC-A5F5B74C8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434993"/>
            <a:ext cx="10187316" cy="45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4346C8-E594-84CA-BCE1-F2F54FEC9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86" y="1595181"/>
            <a:ext cx="10282925" cy="40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09181-2F59-C498-E830-67B6C49F1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04" y="1604046"/>
            <a:ext cx="10941792" cy="336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A2439-F72F-A147-454B-1C1856F36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77" y="1497995"/>
            <a:ext cx="9935468" cy="464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6411A-05F0-DF86-A397-B87E6D03C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93" y="1532934"/>
            <a:ext cx="9903509" cy="37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2442E-A5C0-A2AB-6D94-693CFCBF5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511" y="1611126"/>
            <a:ext cx="9854977" cy="407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16B78-B6E7-A152-70DC-9CCF2AFDB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44" y="1699970"/>
            <a:ext cx="9774792" cy="387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BF0BF-D8B6-D10B-0369-4463D491C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50" y="1561839"/>
            <a:ext cx="9576020" cy="419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24000"/>
            <a:ext cx="10399977" cy="45015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commercial space age is here, for that reason our company Space Y was born. Space Y wants to make space travel affordable for all.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6AE43-7F1E-DAA2-A1F2-E6E9598ED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307" y="1818640"/>
            <a:ext cx="9208238" cy="397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60E8AB-EA5A-C8A7-DE19-401593E77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640" y="1645894"/>
            <a:ext cx="9544680" cy="43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2526A-AF0B-7B56-54E1-0715730CF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76" y="1717040"/>
            <a:ext cx="10636172" cy="379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96AB35-2901-2325-4365-D8D6D9558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07" y="1546010"/>
            <a:ext cx="9901807" cy="477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B8CA75-3D68-6757-F322-DB12BB119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192393"/>
            <a:ext cx="6096851" cy="3753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B192A3-F96D-FBC0-406F-22400F533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472" y="2492472"/>
            <a:ext cx="3153215" cy="3153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458D8A-CD5F-8B77-5DCB-4099DCD33573}"/>
              </a:ext>
            </a:extLst>
          </p:cNvPr>
          <p:cNvSpPr txBox="1"/>
          <p:nvPr/>
        </p:nvSpPr>
        <p:spPr>
          <a:xfrm>
            <a:off x="1117600" y="1645920"/>
            <a:ext cx="927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launch sites are in very close proximity to the coast and in restricted areas. 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Success/Failed Launches for Each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FD427-9014-9844-06AA-CD9AB4721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168250"/>
            <a:ext cx="6411220" cy="394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A24BD-DC04-B253-9F57-A064FD2AA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309" y="2792552"/>
            <a:ext cx="3162741" cy="2553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18DA0A-BB0F-B9A8-4721-1896E18C1090}"/>
              </a:ext>
            </a:extLst>
          </p:cNvPr>
          <p:cNvSpPr txBox="1"/>
          <p:nvPr/>
        </p:nvSpPr>
        <p:spPr>
          <a:xfrm>
            <a:off x="770011" y="1483360"/>
            <a:ext cx="1040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map shows clusters for each launch site while the second shows a green marker for successful launches and a red marker for failed launches. 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9"/>
            <a:ext cx="10515600" cy="65627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near railways, roads, highways and coastlines. Maintaining a safe distance to cities is crucial for success.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and its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35D5F-BE2D-4696-43FD-995D49E81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96" y="2536022"/>
            <a:ext cx="7088304" cy="378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DE8517-2B68-95D9-4AFF-5F6B08D7B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16" y="1625123"/>
            <a:ext cx="10050389" cy="480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74800"/>
            <a:ext cx="10399485" cy="2845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 is here to compete in the commercial space race. We are making rocket launchers relatively inexpensive for everyone. 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 can save millions in every launch of our Eagle rocket because we can reuse it’s first stage. 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addition, we can determine if the first stage of our competitor will land and determine the cost of a launch by using data science and machine learning models.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65D51-788F-7B4D-8F55-8C22E75EA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851" y="1490311"/>
            <a:ext cx="10148298" cy="445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D4560C-8E65-AAEF-D200-72CFF80FC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136" y="1567368"/>
            <a:ext cx="10329475" cy="465902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E1294-8771-A303-0CDF-D7FBDA240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271" y="1324906"/>
            <a:ext cx="8845079" cy="531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13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D8EAC-0DCF-2B1D-6D96-856D14FAC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1" y="1688157"/>
            <a:ext cx="8714772" cy="473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96027-9C0B-09BD-0484-CDC0E4243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892" y="1624351"/>
            <a:ext cx="8218028" cy="492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C66F05-4E13-B745-B201-257FF7280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75015"/>
            <a:ext cx="10779772" cy="19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all related files please view GitHub link: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Data Science Capstone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gathered from SpaceX REST API and web scraping from wiki pages.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collected in JSON form object and HTML tables which were converted into a Pandas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for visualization and analysis.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 machine learning to determine if the first stage of Falcon 9 will land successfully.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104965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The data was gathered from the SpaceX REST API and web scraped from wiki pages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429A612-76DD-6E7B-951B-31FC47213F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5622756"/>
              </p:ext>
            </p:extLst>
          </p:nvPr>
        </p:nvGraphicFramePr>
        <p:xfrm>
          <a:off x="658251" y="2773680"/>
          <a:ext cx="10515600" cy="3251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B97F81-20A3-4627-26B3-162274C4357B}"/>
              </a:ext>
            </a:extLst>
          </p:cNvPr>
          <p:cNvSpPr txBox="1"/>
          <p:nvPr/>
        </p:nvSpPr>
        <p:spPr>
          <a:xfrm>
            <a:off x="658251" y="63193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https://github.com/pinnaclewealth/capstone-space-Y.git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2615266-4B96-C047-8482-44604973C30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723380419"/>
              </p:ext>
            </p:extLst>
          </p:nvPr>
        </p:nvGraphicFramePr>
        <p:xfrm>
          <a:off x="1168400" y="2301616"/>
          <a:ext cx="98552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00881"/>
            <a:ext cx="10324782" cy="8007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 and make sure the data is in the correct format from an API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42061-8C5C-3EDA-EBCE-4CD09DF8E968}"/>
              </a:ext>
            </a:extLst>
          </p:cNvPr>
          <p:cNvSpPr txBox="1"/>
          <p:nvPr/>
        </p:nvSpPr>
        <p:spPr>
          <a:xfrm>
            <a:off x="508000" y="62601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https://github.com/pinnaclewealth/capstone-space-Y.git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9"/>
            <a:ext cx="9979269" cy="79851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web scraping to collect Falcon 9 historical launch records from Wikipedia page.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563E442-CB60-206B-C229-CD4E1534AD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5992687"/>
              </p:ext>
            </p:extLst>
          </p:nvPr>
        </p:nvGraphicFramePr>
        <p:xfrm>
          <a:off x="658251" y="2773680"/>
          <a:ext cx="10515600" cy="3251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0919E3F-3843-A218-721F-4D2C4055B78C}"/>
              </a:ext>
            </a:extLst>
          </p:cNvPr>
          <p:cNvSpPr txBox="1"/>
          <p:nvPr/>
        </p:nvSpPr>
        <p:spPr>
          <a:xfrm>
            <a:off x="84211" y="63295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https://github.com/pinnaclewealth/capstone-space-Y.git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1302</Words>
  <Application>Microsoft Office PowerPoint</Application>
  <PresentationFormat>Widescreen</PresentationFormat>
  <Paragraphs>197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Kramer, Anand</cp:lastModifiedBy>
  <cp:revision>204</cp:revision>
  <dcterms:created xsi:type="dcterms:W3CDTF">2021-04-29T18:58:34Z</dcterms:created>
  <dcterms:modified xsi:type="dcterms:W3CDTF">2024-01-08T05:27:46Z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